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7" r:id="rId3"/>
    <p:sldMasterId id="2147483701" r:id="rId4"/>
    <p:sldMasterId id="2147483716" r:id="rId5"/>
    <p:sldMasterId id="2147483728" r:id="rId6"/>
    <p:sldMasterId id="2147483831" r:id="rId7"/>
  </p:sldMasterIdLst>
  <p:notesMasterIdLst>
    <p:notesMasterId r:id="rId21"/>
  </p:notesMasterIdLst>
  <p:handoutMasterIdLst>
    <p:handoutMasterId r:id="rId22"/>
  </p:handoutMasterIdLst>
  <p:sldIdLst>
    <p:sldId id="434" r:id="rId8"/>
    <p:sldId id="440" r:id="rId9"/>
    <p:sldId id="441" r:id="rId10"/>
    <p:sldId id="432" r:id="rId11"/>
    <p:sldId id="453" r:id="rId12"/>
    <p:sldId id="445" r:id="rId13"/>
    <p:sldId id="447" r:id="rId14"/>
    <p:sldId id="454" r:id="rId15"/>
    <p:sldId id="455" r:id="rId16"/>
    <p:sldId id="448" r:id="rId17"/>
    <p:sldId id="449" r:id="rId18"/>
    <p:sldId id="450" r:id="rId19"/>
    <p:sldId id="451" r:id="rId20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9" autoAdjust="0"/>
    <p:restoredTop sz="94628" autoAdjust="0"/>
  </p:normalViewPr>
  <p:slideViewPr>
    <p:cSldViewPr>
      <p:cViewPr>
        <p:scale>
          <a:sx n="90" d="100"/>
          <a:sy n="90" d="100"/>
        </p:scale>
        <p:origin x="-15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CD1F28-D2DA-4868-8A22-9801C84623A8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x-none"/>
        </a:p>
      </dgm:t>
    </dgm:pt>
    <dgm:pt modelId="{0190131F-DE4E-4DE6-8206-4F1739988580}">
      <dgm:prSet phldrT="[Text]" custT="1"/>
      <dgm:spPr>
        <a:xfrm>
          <a:off x="411480" y="118101"/>
          <a:ext cx="5760720" cy="354239"/>
        </a:xfrm>
        <a:prstGeom prst="roundRect">
          <a:avLst/>
        </a:prstGeom>
      </dgm:spPr>
      <dgm:t>
        <a:bodyPr/>
        <a:lstStyle/>
        <a:p>
          <a:r>
            <a:rPr lang="sr-Latn-RS" sz="1600" b="1" dirty="0" err="1" smtClean="0">
              <a:latin typeface="Arial" pitchFamily="34" charset="0"/>
              <a:ea typeface="+mn-ea"/>
              <a:cs typeface="Arial" pitchFamily="34" charset="0"/>
            </a:rPr>
            <a:t>Prospectivity</a:t>
          </a:r>
          <a:r>
            <a:rPr lang="sr-Latn-RS" sz="1600" b="1" dirty="0" smtClean="0"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sr-Latn-RS" sz="1600" b="1" dirty="0" err="1" smtClean="0">
              <a:latin typeface="Arial" pitchFamily="34" charset="0"/>
              <a:ea typeface="+mn-ea"/>
              <a:cs typeface="Arial" pitchFamily="34" charset="0"/>
            </a:rPr>
            <a:t>Study</a:t>
          </a:r>
          <a:endParaRPr lang="x-none" sz="1600" b="1" dirty="0">
            <a:latin typeface="Arial" pitchFamily="34" charset="0"/>
            <a:ea typeface="+mn-ea"/>
            <a:cs typeface="Arial" pitchFamily="34" charset="0"/>
          </a:endParaRPr>
        </a:p>
      </dgm:t>
    </dgm:pt>
    <dgm:pt modelId="{7D911B2A-A8F4-4B10-B1C5-9030A96D6FC5}" type="parTrans" cxnId="{9CE589DD-3666-44EF-B749-851DECE005B9}">
      <dgm:prSet/>
      <dgm:spPr/>
      <dgm:t>
        <a:bodyPr/>
        <a:lstStyle/>
        <a:p>
          <a:endParaRPr lang="x-none" sz="1600">
            <a:latin typeface="Arial" pitchFamily="34" charset="0"/>
            <a:cs typeface="Arial" pitchFamily="34" charset="0"/>
          </a:endParaRPr>
        </a:p>
      </dgm:t>
    </dgm:pt>
    <dgm:pt modelId="{94E52CF2-3D61-4898-91A3-F0D5AE016C53}" type="sibTrans" cxnId="{9CE589DD-3666-44EF-B749-851DECE005B9}">
      <dgm:prSet/>
      <dgm:spPr/>
      <dgm:t>
        <a:bodyPr/>
        <a:lstStyle/>
        <a:p>
          <a:endParaRPr lang="x-none" sz="1600">
            <a:latin typeface="Arial" pitchFamily="34" charset="0"/>
            <a:cs typeface="Arial" pitchFamily="34" charset="0"/>
          </a:endParaRPr>
        </a:p>
      </dgm:t>
    </dgm:pt>
    <dgm:pt modelId="{81FC0B11-734F-43BF-BAC0-E4627173DABA}">
      <dgm:prSet phldrT="[Text]" custT="1"/>
      <dgm:spPr>
        <a:xfrm>
          <a:off x="411480" y="1751061"/>
          <a:ext cx="5760720" cy="354239"/>
        </a:xfrm>
        <a:prstGeom prst="roundRect">
          <a:avLst/>
        </a:prstGeom>
      </dgm:spPr>
      <dgm:t>
        <a:bodyPr/>
        <a:lstStyle/>
        <a:p>
          <a:r>
            <a:rPr lang="sr-Latn-RS" sz="1600" b="1" dirty="0" err="1" smtClean="0">
              <a:latin typeface="Arial" pitchFamily="34" charset="0"/>
              <a:ea typeface="+mn-ea"/>
              <a:cs typeface="Arial" pitchFamily="34" charset="0"/>
            </a:rPr>
            <a:t>Well</a:t>
          </a:r>
          <a:r>
            <a:rPr lang="x-none" sz="1600" b="1" smtClean="0">
              <a:latin typeface="Arial" pitchFamily="34" charset="0"/>
              <a:ea typeface="+mn-ea"/>
              <a:cs typeface="Arial" pitchFamily="34" charset="0"/>
            </a:rPr>
            <a:t>– </a:t>
          </a:r>
          <a:r>
            <a:rPr lang="sr-Latn-RS" sz="1600" b="1" dirty="0" err="1" smtClean="0">
              <a:latin typeface="Arial" pitchFamily="34" charset="0"/>
              <a:ea typeface="+mn-ea"/>
              <a:cs typeface="Arial" pitchFamily="34" charset="0"/>
            </a:rPr>
            <a:t>drilling</a:t>
          </a:r>
          <a:r>
            <a:rPr lang="sr-Latn-RS" sz="1600" b="1" dirty="0" smtClean="0"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sr-Latn-RS" sz="1600" b="1" dirty="0" err="1" smtClean="0">
              <a:latin typeface="Arial" pitchFamily="34" charset="0"/>
              <a:ea typeface="+mn-ea"/>
              <a:cs typeface="Arial" pitchFamily="34" charset="0"/>
            </a:rPr>
            <a:t>and</a:t>
          </a:r>
          <a:r>
            <a:rPr lang="sr-Latn-RS" sz="1600" b="1" dirty="0" smtClean="0"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sr-Latn-RS" sz="1600" b="1" dirty="0" err="1" smtClean="0">
              <a:latin typeface="Arial" pitchFamily="34" charset="0"/>
              <a:ea typeface="+mn-ea"/>
              <a:cs typeface="Arial" pitchFamily="34" charset="0"/>
            </a:rPr>
            <a:t>exploration</a:t>
          </a:r>
          <a:endParaRPr lang="x-none" sz="1600" b="1" dirty="0">
            <a:latin typeface="Arial" pitchFamily="34" charset="0"/>
            <a:ea typeface="+mn-ea"/>
            <a:cs typeface="Arial" pitchFamily="34" charset="0"/>
          </a:endParaRPr>
        </a:p>
      </dgm:t>
    </dgm:pt>
    <dgm:pt modelId="{50AC1BCD-1058-4C96-8294-667E2D1EA6AB}" type="parTrans" cxnId="{1882A47D-CB03-4508-A36B-C204B9C4A095}">
      <dgm:prSet/>
      <dgm:spPr/>
      <dgm:t>
        <a:bodyPr/>
        <a:lstStyle/>
        <a:p>
          <a:endParaRPr lang="x-none" sz="1600">
            <a:latin typeface="Arial" pitchFamily="34" charset="0"/>
            <a:cs typeface="Arial" pitchFamily="34" charset="0"/>
          </a:endParaRPr>
        </a:p>
      </dgm:t>
    </dgm:pt>
    <dgm:pt modelId="{8C107AB6-7C83-439B-B107-6AB53C8995E6}" type="sibTrans" cxnId="{1882A47D-CB03-4508-A36B-C204B9C4A095}">
      <dgm:prSet/>
      <dgm:spPr/>
      <dgm:t>
        <a:bodyPr/>
        <a:lstStyle/>
        <a:p>
          <a:endParaRPr lang="x-none" sz="1600">
            <a:latin typeface="Arial" pitchFamily="34" charset="0"/>
            <a:cs typeface="Arial" pitchFamily="34" charset="0"/>
          </a:endParaRPr>
        </a:p>
      </dgm:t>
    </dgm:pt>
    <dgm:pt modelId="{3165F56D-A0E2-4F2B-89F7-B6447395FE9A}">
      <dgm:prSet phldrT="[Text]" custT="1"/>
      <dgm:spPr>
        <a:xfrm>
          <a:off x="411480" y="2295381"/>
          <a:ext cx="5760720" cy="354239"/>
        </a:xfrm>
        <a:prstGeom prst="roundRect">
          <a:avLst/>
        </a:prstGeom>
      </dgm:spPr>
      <dgm:t>
        <a:bodyPr/>
        <a:lstStyle/>
        <a:p>
          <a:r>
            <a:rPr lang="sr-Latn-RS" sz="1600" b="1" dirty="0" err="1" smtClean="0">
              <a:latin typeface="Arial" pitchFamily="34" charset="0"/>
              <a:ea typeface="+mn-ea"/>
              <a:cs typeface="Arial" pitchFamily="34" charset="0"/>
            </a:rPr>
            <a:t>Results</a:t>
          </a:r>
          <a:r>
            <a:rPr lang="x-none" sz="1600" b="1" smtClean="0">
              <a:latin typeface="Arial" pitchFamily="34" charset="0"/>
              <a:ea typeface="+mn-ea"/>
              <a:cs typeface="Arial" pitchFamily="34" charset="0"/>
            </a:rPr>
            <a:t>/ </a:t>
          </a:r>
          <a:r>
            <a:rPr lang="sr-Latn-RS" sz="1600" b="1" dirty="0" err="1" smtClean="0">
              <a:latin typeface="Arial" pitchFamily="34" charset="0"/>
              <a:ea typeface="+mn-ea"/>
              <a:cs typeface="Arial" pitchFamily="34" charset="0"/>
            </a:rPr>
            <a:t>Reserves</a:t>
          </a:r>
          <a:r>
            <a:rPr lang="sr-Latn-RS" sz="1600" b="1" dirty="0" smtClean="0"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sr-Latn-RS" sz="1600" b="1" dirty="0" err="1" smtClean="0">
              <a:latin typeface="Arial" pitchFamily="34" charset="0"/>
              <a:ea typeface="+mn-ea"/>
              <a:cs typeface="Arial" pitchFamily="34" charset="0"/>
            </a:rPr>
            <a:t>Study</a:t>
          </a:r>
          <a:endParaRPr lang="x-none" sz="1600" b="1" dirty="0">
            <a:latin typeface="Arial" pitchFamily="34" charset="0"/>
            <a:ea typeface="+mn-ea"/>
            <a:cs typeface="Arial" pitchFamily="34" charset="0"/>
          </a:endParaRPr>
        </a:p>
      </dgm:t>
    </dgm:pt>
    <dgm:pt modelId="{CD62EFE4-331C-4E4C-906A-EDDC45E4574A}" type="parTrans" cxnId="{EFB1EF6F-DD6E-413A-8ABA-067CB9BE2A90}">
      <dgm:prSet/>
      <dgm:spPr/>
      <dgm:t>
        <a:bodyPr/>
        <a:lstStyle/>
        <a:p>
          <a:endParaRPr lang="x-none" sz="1600">
            <a:latin typeface="Arial" pitchFamily="34" charset="0"/>
            <a:cs typeface="Arial" pitchFamily="34" charset="0"/>
          </a:endParaRPr>
        </a:p>
      </dgm:t>
    </dgm:pt>
    <dgm:pt modelId="{6EE869A5-094B-4F0E-97F7-1CFC61DC9D42}" type="sibTrans" cxnId="{EFB1EF6F-DD6E-413A-8ABA-067CB9BE2A90}">
      <dgm:prSet/>
      <dgm:spPr/>
      <dgm:t>
        <a:bodyPr/>
        <a:lstStyle/>
        <a:p>
          <a:endParaRPr lang="x-none" sz="1600">
            <a:latin typeface="Arial" pitchFamily="34" charset="0"/>
            <a:cs typeface="Arial" pitchFamily="34" charset="0"/>
          </a:endParaRPr>
        </a:p>
      </dgm:t>
    </dgm:pt>
    <dgm:pt modelId="{AC8B4F1B-DB6B-4C2A-8859-50D078AD1311}">
      <dgm:prSet phldrT="[Text]" custT="1"/>
      <dgm:spPr>
        <a:xfrm>
          <a:off x="411480" y="662421"/>
          <a:ext cx="5760720" cy="354239"/>
        </a:xfrm>
        <a:prstGeom prst="roundRect">
          <a:avLst/>
        </a:prstGeom>
      </dgm:spPr>
      <dgm:t>
        <a:bodyPr/>
        <a:lstStyle/>
        <a:p>
          <a:r>
            <a:rPr lang="sr-Latn-RS" sz="1600" b="1" dirty="0" err="1" smtClean="0">
              <a:latin typeface="Arial" pitchFamily="34" charset="0"/>
              <a:ea typeface="+mn-ea"/>
              <a:cs typeface="Arial" pitchFamily="34" charset="0"/>
            </a:rPr>
            <a:t>Design</a:t>
          </a:r>
          <a:r>
            <a:rPr lang="sr-Latn-RS" sz="1600" b="1" dirty="0" smtClean="0">
              <a:latin typeface="Arial" pitchFamily="34" charset="0"/>
              <a:ea typeface="+mn-ea"/>
              <a:cs typeface="Arial" pitchFamily="34" charset="0"/>
            </a:rPr>
            <a:t> of </a:t>
          </a:r>
          <a:r>
            <a:rPr lang="sr-Latn-RS" sz="1600" b="1" dirty="0" err="1" smtClean="0">
              <a:latin typeface="Arial" pitchFamily="34" charset="0"/>
              <a:ea typeface="+mn-ea"/>
              <a:cs typeface="Arial" pitchFamily="34" charset="0"/>
            </a:rPr>
            <a:t>detailed</a:t>
          </a:r>
          <a:r>
            <a:rPr lang="sr-Latn-RS" sz="1600" b="1" dirty="0" smtClean="0"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sr-Latn-RS" sz="1600" b="1" dirty="0" err="1" smtClean="0">
              <a:latin typeface="Arial" pitchFamily="34" charset="0"/>
              <a:ea typeface="+mn-ea"/>
              <a:cs typeface="Arial" pitchFamily="34" charset="0"/>
            </a:rPr>
            <a:t>hydrogeological</a:t>
          </a:r>
          <a:r>
            <a:rPr lang="sr-Latn-RS" sz="1600" b="1" dirty="0" smtClean="0"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sr-Latn-RS" sz="1600" b="1" dirty="0" err="1" smtClean="0">
              <a:latin typeface="Arial" pitchFamily="34" charset="0"/>
              <a:ea typeface="+mn-ea"/>
              <a:cs typeface="Arial" pitchFamily="34" charset="0"/>
            </a:rPr>
            <a:t>investigations</a:t>
          </a:r>
          <a:endParaRPr lang="x-none" sz="1600" b="1" dirty="0">
            <a:latin typeface="Arial" pitchFamily="34" charset="0"/>
            <a:ea typeface="+mn-ea"/>
            <a:cs typeface="Arial" pitchFamily="34" charset="0"/>
          </a:endParaRPr>
        </a:p>
      </dgm:t>
    </dgm:pt>
    <dgm:pt modelId="{65101A14-D9B2-4ED5-A423-5B5CDA8DF589}" type="parTrans" cxnId="{FF893415-A85F-4EAA-AF54-6AB71FED2C6C}">
      <dgm:prSet/>
      <dgm:spPr/>
      <dgm:t>
        <a:bodyPr/>
        <a:lstStyle/>
        <a:p>
          <a:endParaRPr lang="x-none" sz="1600">
            <a:latin typeface="Arial" pitchFamily="34" charset="0"/>
            <a:cs typeface="Arial" pitchFamily="34" charset="0"/>
          </a:endParaRPr>
        </a:p>
      </dgm:t>
    </dgm:pt>
    <dgm:pt modelId="{8543496A-7D9D-4DA9-9BA8-9FBB8C4D04A4}" type="sibTrans" cxnId="{FF893415-A85F-4EAA-AF54-6AB71FED2C6C}">
      <dgm:prSet/>
      <dgm:spPr/>
      <dgm:t>
        <a:bodyPr/>
        <a:lstStyle/>
        <a:p>
          <a:endParaRPr lang="x-none" sz="1600">
            <a:latin typeface="Arial" pitchFamily="34" charset="0"/>
            <a:cs typeface="Arial" pitchFamily="34" charset="0"/>
          </a:endParaRPr>
        </a:p>
      </dgm:t>
    </dgm:pt>
    <dgm:pt modelId="{1EB00470-34D9-4124-863D-77BE629DDDA3}">
      <dgm:prSet phldrT="[Text]" custT="1"/>
      <dgm:spPr>
        <a:xfrm>
          <a:off x="471461" y="1257291"/>
          <a:ext cx="5669354" cy="354239"/>
        </a:xfrm>
        <a:prstGeom prst="roundRect">
          <a:avLst/>
        </a:prstGeom>
      </dgm:spPr>
      <dgm:t>
        <a:bodyPr/>
        <a:lstStyle/>
        <a:p>
          <a:r>
            <a:rPr lang="sr-Latn-RS" sz="1600" b="1" dirty="0" smtClean="0">
              <a:latin typeface="Arial" pitchFamily="34" charset="0"/>
              <a:ea typeface="+mn-ea"/>
              <a:cs typeface="Arial" pitchFamily="34" charset="0"/>
            </a:rPr>
            <a:t>SMP</a:t>
          </a:r>
          <a:r>
            <a:rPr lang="x-none" sz="1600" b="1" smtClean="0">
              <a:latin typeface="Arial" pitchFamily="34" charset="0"/>
              <a:ea typeface="+mn-ea"/>
              <a:cs typeface="Arial" pitchFamily="34" charset="0"/>
            </a:rPr>
            <a:t>– </a:t>
          </a:r>
          <a:r>
            <a:rPr lang="sr-Latn-RS" sz="1600" b="1" dirty="0" err="1" smtClean="0">
              <a:latin typeface="Arial" pitchFamily="34" charset="0"/>
              <a:ea typeface="+mn-ea"/>
              <a:cs typeface="Arial" pitchFamily="34" charset="0"/>
            </a:rPr>
            <a:t>Well</a:t>
          </a:r>
          <a:r>
            <a:rPr lang="sr-Latn-RS" sz="1600" b="1" dirty="0" smtClean="0"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sr-Latn-RS" sz="1600" b="1" dirty="0" err="1" smtClean="0">
              <a:latin typeface="Arial" pitchFamily="34" charset="0"/>
              <a:ea typeface="+mn-ea"/>
              <a:cs typeface="Arial" pitchFamily="34" charset="0"/>
            </a:rPr>
            <a:t>Detailed</a:t>
          </a:r>
          <a:r>
            <a:rPr lang="sr-Latn-RS" sz="1600" b="1" dirty="0" smtClean="0"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sr-Latn-RS" sz="1600" b="1" dirty="0" err="1" smtClean="0">
              <a:latin typeface="Arial" pitchFamily="34" charset="0"/>
              <a:ea typeface="+mn-ea"/>
              <a:cs typeface="Arial" pitchFamily="34" charset="0"/>
            </a:rPr>
            <a:t>Design</a:t>
          </a:r>
          <a:endParaRPr lang="x-none" sz="1600" b="1" dirty="0">
            <a:latin typeface="Arial" pitchFamily="34" charset="0"/>
            <a:ea typeface="+mn-ea"/>
            <a:cs typeface="Arial" pitchFamily="34" charset="0"/>
          </a:endParaRPr>
        </a:p>
      </dgm:t>
    </dgm:pt>
    <dgm:pt modelId="{A73B5725-F1C0-45CF-897E-B4A412CD7B0C}" type="parTrans" cxnId="{483979BD-D2FE-4E39-8309-464A9CE4F277}">
      <dgm:prSet/>
      <dgm:spPr/>
      <dgm:t>
        <a:bodyPr/>
        <a:lstStyle/>
        <a:p>
          <a:endParaRPr lang="x-none" sz="1600">
            <a:latin typeface="Arial" pitchFamily="34" charset="0"/>
            <a:cs typeface="Arial" pitchFamily="34" charset="0"/>
          </a:endParaRPr>
        </a:p>
      </dgm:t>
    </dgm:pt>
    <dgm:pt modelId="{892FF9C8-3301-4CC8-96F5-A5BA8B49C41B}" type="sibTrans" cxnId="{483979BD-D2FE-4E39-8309-464A9CE4F277}">
      <dgm:prSet/>
      <dgm:spPr/>
      <dgm:t>
        <a:bodyPr/>
        <a:lstStyle/>
        <a:p>
          <a:endParaRPr lang="x-none" sz="1600">
            <a:latin typeface="Arial" pitchFamily="34" charset="0"/>
            <a:cs typeface="Arial" pitchFamily="34" charset="0"/>
          </a:endParaRPr>
        </a:p>
      </dgm:t>
    </dgm:pt>
    <dgm:pt modelId="{7313D379-774B-4541-A677-4B3674BF02E2}">
      <dgm:prSet custT="1"/>
      <dgm:spPr>
        <a:xfrm>
          <a:off x="411480" y="2839701"/>
          <a:ext cx="5760720" cy="354239"/>
        </a:xfrm>
        <a:prstGeom prst="roundRect">
          <a:avLst/>
        </a:prstGeom>
      </dgm:spPr>
      <dgm:t>
        <a:bodyPr/>
        <a:lstStyle/>
        <a:p>
          <a:r>
            <a:rPr lang="sr-Latn-RS" sz="1600" b="1" dirty="0" err="1" smtClean="0">
              <a:latin typeface="Arial" pitchFamily="34" charset="0"/>
              <a:ea typeface="+mn-ea"/>
              <a:cs typeface="Arial" pitchFamily="34" charset="0"/>
            </a:rPr>
            <a:t>Design</a:t>
          </a:r>
          <a:r>
            <a:rPr lang="sr-Latn-RS" sz="1600" b="1" dirty="0" smtClean="0"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sr-Latn-RS" sz="1600" b="1" dirty="0" err="1" smtClean="0">
              <a:latin typeface="Arial" pitchFamily="34" charset="0"/>
              <a:ea typeface="+mn-ea"/>
              <a:cs typeface="Arial" pitchFamily="34" charset="0"/>
            </a:rPr>
            <a:t>and</a:t>
          </a:r>
          <a:r>
            <a:rPr lang="sr-Latn-RS" sz="1600" b="1" dirty="0" smtClean="0"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sr-Latn-RS" sz="1600" b="1" dirty="0" err="1" smtClean="0">
              <a:latin typeface="Arial" pitchFamily="34" charset="0"/>
              <a:ea typeface="+mn-ea"/>
              <a:cs typeface="Arial" pitchFamily="34" charset="0"/>
            </a:rPr>
            <a:t>Surface</a:t>
          </a:r>
          <a:r>
            <a:rPr lang="sr-Latn-RS" sz="1600" b="1" dirty="0" smtClean="0">
              <a:latin typeface="Arial" pitchFamily="34" charset="0"/>
              <a:ea typeface="+mn-ea"/>
              <a:cs typeface="Arial" pitchFamily="34" charset="0"/>
            </a:rPr>
            <a:t> System</a:t>
          </a:r>
          <a:endParaRPr lang="x-none" sz="1600" b="1" dirty="0">
            <a:latin typeface="Arial" pitchFamily="34" charset="0"/>
            <a:ea typeface="+mn-ea"/>
            <a:cs typeface="Arial" pitchFamily="34" charset="0"/>
          </a:endParaRPr>
        </a:p>
      </dgm:t>
    </dgm:pt>
    <dgm:pt modelId="{AE34E702-B146-4FB4-BD56-8CC232A736C8}" type="parTrans" cxnId="{ABF1D06F-94D3-4B76-AFF4-F9A7F299949F}">
      <dgm:prSet/>
      <dgm:spPr/>
      <dgm:t>
        <a:bodyPr/>
        <a:lstStyle/>
        <a:p>
          <a:endParaRPr lang="x-none" sz="1600">
            <a:latin typeface="Arial" pitchFamily="34" charset="0"/>
            <a:cs typeface="Arial" pitchFamily="34" charset="0"/>
          </a:endParaRPr>
        </a:p>
      </dgm:t>
    </dgm:pt>
    <dgm:pt modelId="{922CDC89-1F8C-492B-832B-98B0396D1BC8}" type="sibTrans" cxnId="{ABF1D06F-94D3-4B76-AFF4-F9A7F299949F}">
      <dgm:prSet/>
      <dgm:spPr/>
      <dgm:t>
        <a:bodyPr/>
        <a:lstStyle/>
        <a:p>
          <a:endParaRPr lang="x-none" sz="1600">
            <a:latin typeface="Arial" pitchFamily="34" charset="0"/>
            <a:cs typeface="Arial" pitchFamily="34" charset="0"/>
          </a:endParaRPr>
        </a:p>
      </dgm:t>
    </dgm:pt>
    <dgm:pt modelId="{D8752C33-B2C7-40C2-A10E-F3C4F769A034}">
      <dgm:prSet custT="1"/>
      <dgm:spPr>
        <a:xfrm>
          <a:off x="411480" y="3384021"/>
          <a:ext cx="5760720" cy="354239"/>
        </a:xfrm>
        <a:prstGeom prst="roundRect">
          <a:avLst/>
        </a:prstGeom>
      </dgm:spPr>
      <dgm:t>
        <a:bodyPr/>
        <a:lstStyle/>
        <a:p>
          <a:r>
            <a:rPr lang="sr-Latn-RS" sz="1600" b="1" dirty="0" err="1" smtClean="0">
              <a:latin typeface="Arial" pitchFamily="34" charset="0"/>
              <a:ea typeface="+mn-ea"/>
              <a:cs typeface="Arial" pitchFamily="34" charset="0"/>
            </a:rPr>
            <a:t>Production</a:t>
          </a:r>
          <a:r>
            <a:rPr lang="sr-Latn-RS" sz="1600" b="1" dirty="0" smtClean="0">
              <a:latin typeface="Arial" pitchFamily="34" charset="0"/>
              <a:ea typeface="+mn-ea"/>
              <a:cs typeface="Arial" pitchFamily="34" charset="0"/>
            </a:rPr>
            <a:t> F</a:t>
          </a:r>
          <a:r>
            <a:rPr lang="en-GB" sz="1600" b="1" dirty="0" err="1" smtClean="0">
              <a:latin typeface="Arial" pitchFamily="34" charset="0"/>
              <a:ea typeface="+mn-ea"/>
              <a:cs typeface="Arial" pitchFamily="34" charset="0"/>
            </a:rPr>
            <a:t>easibility</a:t>
          </a:r>
          <a:r>
            <a:rPr lang="en-GB" sz="1600" b="1" dirty="0" smtClean="0"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sr-Latn-RS" sz="1600" b="1" dirty="0" smtClean="0">
              <a:latin typeface="Arial" pitchFamily="34" charset="0"/>
              <a:ea typeface="+mn-ea"/>
              <a:cs typeface="Arial" pitchFamily="34" charset="0"/>
            </a:rPr>
            <a:t>S</a:t>
          </a:r>
          <a:r>
            <a:rPr lang="en-GB" sz="1600" b="1" dirty="0" err="1" smtClean="0">
              <a:latin typeface="Arial" pitchFamily="34" charset="0"/>
              <a:ea typeface="+mn-ea"/>
              <a:cs typeface="Arial" pitchFamily="34" charset="0"/>
            </a:rPr>
            <a:t>tudy</a:t>
          </a:r>
          <a:endParaRPr lang="x-none" sz="1600" b="1" dirty="0">
            <a:latin typeface="Arial" pitchFamily="34" charset="0"/>
            <a:ea typeface="+mn-ea"/>
            <a:cs typeface="Arial" pitchFamily="34" charset="0"/>
          </a:endParaRPr>
        </a:p>
      </dgm:t>
    </dgm:pt>
    <dgm:pt modelId="{F2FDD51F-567D-4FA0-BA13-2C91C63E47FE}" type="parTrans" cxnId="{4724FE03-551D-4712-82AB-0B4C1A2473D5}">
      <dgm:prSet/>
      <dgm:spPr/>
      <dgm:t>
        <a:bodyPr/>
        <a:lstStyle/>
        <a:p>
          <a:endParaRPr lang="x-none" sz="1600">
            <a:latin typeface="Arial" pitchFamily="34" charset="0"/>
            <a:cs typeface="Arial" pitchFamily="34" charset="0"/>
          </a:endParaRPr>
        </a:p>
      </dgm:t>
    </dgm:pt>
    <dgm:pt modelId="{CB034EDB-18E4-4C46-B273-DC16E13E9EAD}" type="sibTrans" cxnId="{4724FE03-551D-4712-82AB-0B4C1A2473D5}">
      <dgm:prSet/>
      <dgm:spPr/>
      <dgm:t>
        <a:bodyPr/>
        <a:lstStyle/>
        <a:p>
          <a:endParaRPr lang="x-none" sz="1600">
            <a:latin typeface="Arial" pitchFamily="34" charset="0"/>
            <a:cs typeface="Arial" pitchFamily="34" charset="0"/>
          </a:endParaRPr>
        </a:p>
      </dgm:t>
    </dgm:pt>
    <dgm:pt modelId="{563B0E7B-ED1C-41F2-A010-E38BAFF18821}">
      <dgm:prSet custT="1"/>
      <dgm:spPr>
        <a:xfrm>
          <a:off x="411480" y="3928341"/>
          <a:ext cx="5760720" cy="354239"/>
        </a:xfrm>
        <a:prstGeom prst="roundRect">
          <a:avLst/>
        </a:prstGeom>
      </dgm:spPr>
      <dgm:t>
        <a:bodyPr/>
        <a:lstStyle/>
        <a:p>
          <a:r>
            <a:rPr lang="x-none" sz="1600" smtClean="0"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sr-Latn-RS" sz="1600" b="1" dirty="0" err="1" smtClean="0">
              <a:latin typeface="Arial" pitchFamily="34" charset="0"/>
              <a:ea typeface="+mn-ea"/>
              <a:cs typeface="Arial" pitchFamily="34" charset="0"/>
            </a:rPr>
            <a:t>Other</a:t>
          </a:r>
          <a:r>
            <a:rPr lang="sr-Latn-RS" sz="1600" b="1" dirty="0" smtClean="0"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sr-Latn-RS" sz="1600" b="1" dirty="0" err="1" smtClean="0">
              <a:latin typeface="Arial" pitchFamily="34" charset="0"/>
              <a:ea typeface="+mn-ea"/>
              <a:cs typeface="Arial" pitchFamily="34" charset="0"/>
            </a:rPr>
            <a:t>required</a:t>
          </a:r>
          <a:r>
            <a:rPr lang="sr-Latn-RS" sz="1600" b="1" dirty="0" smtClean="0"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sr-Latn-RS" sz="1600" b="1" dirty="0" err="1" smtClean="0">
              <a:latin typeface="Arial" pitchFamily="34" charset="0"/>
              <a:ea typeface="+mn-ea"/>
              <a:cs typeface="Arial" pitchFamily="34" charset="0"/>
            </a:rPr>
            <a:t>documents</a:t>
          </a:r>
          <a:r>
            <a:rPr lang="sr-Latn-RS" sz="1600" b="1" dirty="0" smtClean="0"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sr-Latn-RS" sz="1600" b="1" dirty="0" err="1" smtClean="0">
              <a:latin typeface="Arial" pitchFamily="34" charset="0"/>
              <a:ea typeface="+mn-ea"/>
              <a:cs typeface="Arial" pitchFamily="34" charset="0"/>
            </a:rPr>
            <a:t>and</a:t>
          </a:r>
          <a:r>
            <a:rPr lang="sr-Latn-RS" sz="1600" b="1" dirty="0" smtClean="0"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sr-Latn-RS" sz="1600" b="1" dirty="0" err="1" smtClean="0">
              <a:latin typeface="Arial" pitchFamily="34" charset="0"/>
              <a:ea typeface="+mn-ea"/>
              <a:cs typeface="Arial" pitchFamily="34" charset="0"/>
            </a:rPr>
            <a:t>approvals</a:t>
          </a:r>
          <a:endParaRPr lang="x-none" sz="1600" b="1" dirty="0">
            <a:latin typeface="Arial" pitchFamily="34" charset="0"/>
            <a:ea typeface="+mn-ea"/>
            <a:cs typeface="Arial" pitchFamily="34" charset="0"/>
          </a:endParaRPr>
        </a:p>
      </dgm:t>
    </dgm:pt>
    <dgm:pt modelId="{B2105B2A-1C0D-4B15-A1E1-4E113E63DEED}" type="parTrans" cxnId="{4EA173D5-80C1-4DB1-BA1D-BF4FD2440E45}">
      <dgm:prSet/>
      <dgm:spPr/>
      <dgm:t>
        <a:bodyPr/>
        <a:lstStyle/>
        <a:p>
          <a:endParaRPr lang="x-none" sz="1600">
            <a:latin typeface="Arial" pitchFamily="34" charset="0"/>
            <a:cs typeface="Arial" pitchFamily="34" charset="0"/>
          </a:endParaRPr>
        </a:p>
      </dgm:t>
    </dgm:pt>
    <dgm:pt modelId="{05A09726-2953-4E86-9A3B-A84221DD23E9}" type="sibTrans" cxnId="{4EA173D5-80C1-4DB1-BA1D-BF4FD2440E45}">
      <dgm:prSet/>
      <dgm:spPr/>
      <dgm:t>
        <a:bodyPr/>
        <a:lstStyle/>
        <a:p>
          <a:endParaRPr lang="x-none" sz="1600">
            <a:latin typeface="Arial" pitchFamily="34" charset="0"/>
            <a:cs typeface="Arial" pitchFamily="34" charset="0"/>
          </a:endParaRPr>
        </a:p>
      </dgm:t>
    </dgm:pt>
    <dgm:pt modelId="{7EFF8D27-610E-43EB-BD90-F70521FDE150}" type="pres">
      <dgm:prSet presAssocID="{EFCD1F28-D2DA-4868-8A22-9801C84623A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8BC58F-AA4D-4378-A18C-7065C84B0549}" type="pres">
      <dgm:prSet presAssocID="{0190131F-DE4E-4DE6-8206-4F1739988580}" presName="parentLin" presStyleCnt="0"/>
      <dgm:spPr/>
      <dgm:t>
        <a:bodyPr/>
        <a:lstStyle/>
        <a:p>
          <a:endParaRPr lang="en-US"/>
        </a:p>
      </dgm:t>
    </dgm:pt>
    <dgm:pt modelId="{9095976B-7AA8-477F-A50B-DF430080C989}" type="pres">
      <dgm:prSet presAssocID="{0190131F-DE4E-4DE6-8206-4F1739988580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3B92CA6B-11E2-415B-BD12-B048B879D7B6}" type="pres">
      <dgm:prSet presAssocID="{0190131F-DE4E-4DE6-8206-4F1739988580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x-none"/>
        </a:p>
      </dgm:t>
    </dgm:pt>
    <dgm:pt modelId="{398DC603-ECA1-4858-8D4F-D54929A906AD}" type="pres">
      <dgm:prSet presAssocID="{0190131F-DE4E-4DE6-8206-4F1739988580}" presName="negativeSpace" presStyleCnt="0"/>
      <dgm:spPr/>
      <dgm:t>
        <a:bodyPr/>
        <a:lstStyle/>
        <a:p>
          <a:endParaRPr lang="en-US"/>
        </a:p>
      </dgm:t>
    </dgm:pt>
    <dgm:pt modelId="{A671AEEB-D626-4FB5-8EF6-C072674FECC6}" type="pres">
      <dgm:prSet presAssocID="{0190131F-DE4E-4DE6-8206-4F1739988580}" presName="childText" presStyleLbl="conFgAcc1" presStyleIdx="0" presStyleCnt="8">
        <dgm:presLayoutVars>
          <dgm:bulletEnabled val="1"/>
        </dgm:presLayoutVars>
      </dgm:prSet>
      <dgm:spPr>
        <a:xfrm>
          <a:off x="0" y="295221"/>
          <a:ext cx="8229599" cy="302400"/>
        </a:xfrm>
        <a:prstGeom prst="rect">
          <a:avLst/>
        </a:prstGeom>
      </dgm:spPr>
      <dgm:t>
        <a:bodyPr/>
        <a:lstStyle/>
        <a:p>
          <a:endParaRPr lang="en-US"/>
        </a:p>
      </dgm:t>
    </dgm:pt>
    <dgm:pt modelId="{D9B34A32-DC4A-453E-8286-9F133528A784}" type="pres">
      <dgm:prSet presAssocID="{94E52CF2-3D61-4898-91A3-F0D5AE016C53}" presName="spaceBetweenRectangles" presStyleCnt="0"/>
      <dgm:spPr/>
      <dgm:t>
        <a:bodyPr/>
        <a:lstStyle/>
        <a:p>
          <a:endParaRPr lang="en-US"/>
        </a:p>
      </dgm:t>
    </dgm:pt>
    <dgm:pt modelId="{05AB1309-ACEF-401B-B2B6-06C2E512B83E}" type="pres">
      <dgm:prSet presAssocID="{AC8B4F1B-DB6B-4C2A-8859-50D078AD1311}" presName="parentLin" presStyleCnt="0"/>
      <dgm:spPr/>
      <dgm:t>
        <a:bodyPr/>
        <a:lstStyle/>
        <a:p>
          <a:endParaRPr lang="en-US"/>
        </a:p>
      </dgm:t>
    </dgm:pt>
    <dgm:pt modelId="{A68FD16A-F643-43C3-AE29-244B17F11FEB}" type="pres">
      <dgm:prSet presAssocID="{AC8B4F1B-DB6B-4C2A-8859-50D078AD1311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C36835E9-DD42-4918-90A0-EDDE667511A6}" type="pres">
      <dgm:prSet presAssocID="{AC8B4F1B-DB6B-4C2A-8859-50D078AD1311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x-none"/>
        </a:p>
      </dgm:t>
    </dgm:pt>
    <dgm:pt modelId="{EC2FD37D-BB27-43D1-9D58-6CB709DAEBB4}" type="pres">
      <dgm:prSet presAssocID="{AC8B4F1B-DB6B-4C2A-8859-50D078AD1311}" presName="negativeSpace" presStyleCnt="0"/>
      <dgm:spPr/>
      <dgm:t>
        <a:bodyPr/>
        <a:lstStyle/>
        <a:p>
          <a:endParaRPr lang="en-US"/>
        </a:p>
      </dgm:t>
    </dgm:pt>
    <dgm:pt modelId="{8D0E4602-ADF7-48FC-AFE8-A0405B53003F}" type="pres">
      <dgm:prSet presAssocID="{AC8B4F1B-DB6B-4C2A-8859-50D078AD1311}" presName="childText" presStyleLbl="conFgAcc1" presStyleIdx="1" presStyleCnt="8">
        <dgm:presLayoutVars>
          <dgm:bulletEnabled val="1"/>
        </dgm:presLayoutVars>
      </dgm:prSet>
      <dgm:spPr>
        <a:xfrm>
          <a:off x="0" y="839541"/>
          <a:ext cx="8229599" cy="302400"/>
        </a:xfrm>
        <a:prstGeom prst="rect">
          <a:avLst/>
        </a:prstGeom>
      </dgm:spPr>
      <dgm:t>
        <a:bodyPr/>
        <a:lstStyle/>
        <a:p>
          <a:endParaRPr lang="en-US"/>
        </a:p>
      </dgm:t>
    </dgm:pt>
    <dgm:pt modelId="{8F9E40F3-EC1D-4F40-B0AD-7D65FF71F220}" type="pres">
      <dgm:prSet presAssocID="{8543496A-7D9D-4DA9-9BA8-9FBB8C4D04A4}" presName="spaceBetweenRectangles" presStyleCnt="0"/>
      <dgm:spPr/>
      <dgm:t>
        <a:bodyPr/>
        <a:lstStyle/>
        <a:p>
          <a:endParaRPr lang="en-US"/>
        </a:p>
      </dgm:t>
    </dgm:pt>
    <dgm:pt modelId="{36FE023C-DFD7-47B9-B0A8-F6E40247838C}" type="pres">
      <dgm:prSet presAssocID="{1EB00470-34D9-4124-863D-77BE629DDDA3}" presName="parentLin" presStyleCnt="0"/>
      <dgm:spPr/>
      <dgm:t>
        <a:bodyPr/>
        <a:lstStyle/>
        <a:p>
          <a:endParaRPr lang="en-US"/>
        </a:p>
      </dgm:t>
    </dgm:pt>
    <dgm:pt modelId="{AA4D9F54-F5AB-4260-841C-DAA02FAA3684}" type="pres">
      <dgm:prSet presAssocID="{1EB00470-34D9-4124-863D-77BE629DDDA3}" presName="parentLeftMargin" presStyleLbl="node1" presStyleIdx="1" presStyleCnt="8"/>
      <dgm:spPr/>
      <dgm:t>
        <a:bodyPr/>
        <a:lstStyle/>
        <a:p>
          <a:endParaRPr lang="en-US"/>
        </a:p>
      </dgm:t>
    </dgm:pt>
    <dgm:pt modelId="{A3E70C3D-1438-4D86-BDB8-84AFD7750F51}" type="pres">
      <dgm:prSet presAssocID="{1EB00470-34D9-4124-863D-77BE629DDDA3}" presName="parentText" presStyleLbl="node1" presStyleIdx="2" presStyleCnt="8" custScaleX="98414" custLinFactNeighborX="14577" custLinFactNeighborY="14270">
        <dgm:presLayoutVars>
          <dgm:chMax val="0"/>
          <dgm:bulletEnabled val="1"/>
        </dgm:presLayoutVars>
      </dgm:prSet>
      <dgm:spPr/>
      <dgm:t>
        <a:bodyPr/>
        <a:lstStyle/>
        <a:p>
          <a:endParaRPr lang="x-none"/>
        </a:p>
      </dgm:t>
    </dgm:pt>
    <dgm:pt modelId="{69322138-0299-487A-9674-DFCB8B7AC025}" type="pres">
      <dgm:prSet presAssocID="{1EB00470-34D9-4124-863D-77BE629DDDA3}" presName="negativeSpace" presStyleCnt="0"/>
      <dgm:spPr/>
      <dgm:t>
        <a:bodyPr/>
        <a:lstStyle/>
        <a:p>
          <a:endParaRPr lang="en-US"/>
        </a:p>
      </dgm:t>
    </dgm:pt>
    <dgm:pt modelId="{83BDCBA3-A184-4401-8866-A7631077D52C}" type="pres">
      <dgm:prSet presAssocID="{1EB00470-34D9-4124-863D-77BE629DDDA3}" presName="childText" presStyleLbl="conFgAcc1" presStyleIdx="2" presStyleCnt="8">
        <dgm:presLayoutVars>
          <dgm:bulletEnabled val="1"/>
        </dgm:presLayoutVars>
      </dgm:prSet>
      <dgm:spPr>
        <a:xfrm>
          <a:off x="0" y="1383861"/>
          <a:ext cx="8229599" cy="302400"/>
        </a:xfrm>
        <a:prstGeom prst="rect">
          <a:avLst/>
        </a:prstGeom>
      </dgm:spPr>
      <dgm:t>
        <a:bodyPr/>
        <a:lstStyle/>
        <a:p>
          <a:endParaRPr lang="en-US"/>
        </a:p>
      </dgm:t>
    </dgm:pt>
    <dgm:pt modelId="{824B7B38-D989-407F-8945-EE09393595BD}" type="pres">
      <dgm:prSet presAssocID="{892FF9C8-3301-4CC8-96F5-A5BA8B49C41B}" presName="spaceBetweenRectangles" presStyleCnt="0"/>
      <dgm:spPr/>
      <dgm:t>
        <a:bodyPr/>
        <a:lstStyle/>
        <a:p>
          <a:endParaRPr lang="en-US"/>
        </a:p>
      </dgm:t>
    </dgm:pt>
    <dgm:pt modelId="{0D337410-78FE-4AE2-90DA-B411F7096ABC}" type="pres">
      <dgm:prSet presAssocID="{81FC0B11-734F-43BF-BAC0-E4627173DABA}" presName="parentLin" presStyleCnt="0"/>
      <dgm:spPr/>
      <dgm:t>
        <a:bodyPr/>
        <a:lstStyle/>
        <a:p>
          <a:endParaRPr lang="en-US"/>
        </a:p>
      </dgm:t>
    </dgm:pt>
    <dgm:pt modelId="{803C4DCD-B94A-4208-9681-66A475285D7E}" type="pres">
      <dgm:prSet presAssocID="{81FC0B11-734F-43BF-BAC0-E4627173DABA}" presName="parentLeftMargin" presStyleLbl="node1" presStyleIdx="2" presStyleCnt="8"/>
      <dgm:spPr/>
      <dgm:t>
        <a:bodyPr/>
        <a:lstStyle/>
        <a:p>
          <a:endParaRPr lang="en-US"/>
        </a:p>
      </dgm:t>
    </dgm:pt>
    <dgm:pt modelId="{A7888118-181E-4D7B-9225-499E0C73B8AB}" type="pres">
      <dgm:prSet presAssocID="{81FC0B11-734F-43BF-BAC0-E4627173DABA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x-none"/>
        </a:p>
      </dgm:t>
    </dgm:pt>
    <dgm:pt modelId="{71CC4565-F43D-4433-BEEC-250A3D9B685C}" type="pres">
      <dgm:prSet presAssocID="{81FC0B11-734F-43BF-BAC0-E4627173DABA}" presName="negativeSpace" presStyleCnt="0"/>
      <dgm:spPr/>
      <dgm:t>
        <a:bodyPr/>
        <a:lstStyle/>
        <a:p>
          <a:endParaRPr lang="en-US"/>
        </a:p>
      </dgm:t>
    </dgm:pt>
    <dgm:pt modelId="{F48A0B58-708F-4C1E-A0DB-ECBAE4532DD9}" type="pres">
      <dgm:prSet presAssocID="{81FC0B11-734F-43BF-BAC0-E4627173DABA}" presName="childText" presStyleLbl="conFgAcc1" presStyleIdx="3" presStyleCnt="8">
        <dgm:presLayoutVars>
          <dgm:bulletEnabled val="1"/>
        </dgm:presLayoutVars>
      </dgm:prSet>
      <dgm:spPr>
        <a:xfrm>
          <a:off x="0" y="1928181"/>
          <a:ext cx="8229599" cy="302400"/>
        </a:xfrm>
        <a:prstGeom prst="rect">
          <a:avLst/>
        </a:prstGeom>
      </dgm:spPr>
      <dgm:t>
        <a:bodyPr/>
        <a:lstStyle/>
        <a:p>
          <a:endParaRPr lang="en-US"/>
        </a:p>
      </dgm:t>
    </dgm:pt>
    <dgm:pt modelId="{C7063CC0-2683-4C32-941B-AEA41820CBF4}" type="pres">
      <dgm:prSet presAssocID="{8C107AB6-7C83-439B-B107-6AB53C8995E6}" presName="spaceBetweenRectangles" presStyleCnt="0"/>
      <dgm:spPr/>
      <dgm:t>
        <a:bodyPr/>
        <a:lstStyle/>
        <a:p>
          <a:endParaRPr lang="en-US"/>
        </a:p>
      </dgm:t>
    </dgm:pt>
    <dgm:pt modelId="{9CD58CE8-052A-4939-A393-B1330FB2E1A0}" type="pres">
      <dgm:prSet presAssocID="{3165F56D-A0E2-4F2B-89F7-B6447395FE9A}" presName="parentLin" presStyleCnt="0"/>
      <dgm:spPr/>
      <dgm:t>
        <a:bodyPr/>
        <a:lstStyle/>
        <a:p>
          <a:endParaRPr lang="en-US"/>
        </a:p>
      </dgm:t>
    </dgm:pt>
    <dgm:pt modelId="{28D114C3-59C3-48DC-8695-49D544CCF4C8}" type="pres">
      <dgm:prSet presAssocID="{3165F56D-A0E2-4F2B-89F7-B6447395FE9A}" presName="parentLeftMargin" presStyleLbl="node1" presStyleIdx="3" presStyleCnt="8"/>
      <dgm:spPr/>
      <dgm:t>
        <a:bodyPr/>
        <a:lstStyle/>
        <a:p>
          <a:endParaRPr lang="en-US"/>
        </a:p>
      </dgm:t>
    </dgm:pt>
    <dgm:pt modelId="{195E6071-C5EC-40A4-8060-0CF7D322A390}" type="pres">
      <dgm:prSet presAssocID="{3165F56D-A0E2-4F2B-89F7-B6447395FE9A}" presName="parentText" presStyleLbl="node1" presStyleIdx="4" presStyleCnt="8" custLinFactNeighborX="-5062" custLinFactNeighborY="3962">
        <dgm:presLayoutVars>
          <dgm:chMax val="0"/>
          <dgm:bulletEnabled val="1"/>
        </dgm:presLayoutVars>
      </dgm:prSet>
      <dgm:spPr/>
      <dgm:t>
        <a:bodyPr/>
        <a:lstStyle/>
        <a:p>
          <a:endParaRPr lang="x-none"/>
        </a:p>
      </dgm:t>
    </dgm:pt>
    <dgm:pt modelId="{514D79D9-14EE-49E5-8553-C0AD5D854282}" type="pres">
      <dgm:prSet presAssocID="{3165F56D-A0E2-4F2B-89F7-B6447395FE9A}" presName="negativeSpace" presStyleCnt="0"/>
      <dgm:spPr/>
      <dgm:t>
        <a:bodyPr/>
        <a:lstStyle/>
        <a:p>
          <a:endParaRPr lang="en-US"/>
        </a:p>
      </dgm:t>
    </dgm:pt>
    <dgm:pt modelId="{3E525C23-7D60-4C51-9E05-6DD10F809FFA}" type="pres">
      <dgm:prSet presAssocID="{3165F56D-A0E2-4F2B-89F7-B6447395FE9A}" presName="childText" presStyleLbl="conFgAcc1" presStyleIdx="4" presStyleCnt="8">
        <dgm:presLayoutVars>
          <dgm:bulletEnabled val="1"/>
        </dgm:presLayoutVars>
      </dgm:prSet>
      <dgm:spPr>
        <a:xfrm>
          <a:off x="0" y="2472501"/>
          <a:ext cx="8229599" cy="302400"/>
        </a:xfrm>
        <a:prstGeom prst="rect">
          <a:avLst/>
        </a:prstGeom>
      </dgm:spPr>
      <dgm:t>
        <a:bodyPr/>
        <a:lstStyle/>
        <a:p>
          <a:endParaRPr lang="en-US"/>
        </a:p>
      </dgm:t>
    </dgm:pt>
    <dgm:pt modelId="{EBA5951C-E4F3-495A-BAED-22BAFFE6EABD}" type="pres">
      <dgm:prSet presAssocID="{6EE869A5-094B-4F0E-97F7-1CFC61DC9D42}" presName="spaceBetweenRectangles" presStyleCnt="0"/>
      <dgm:spPr/>
      <dgm:t>
        <a:bodyPr/>
        <a:lstStyle/>
        <a:p>
          <a:endParaRPr lang="en-US"/>
        </a:p>
      </dgm:t>
    </dgm:pt>
    <dgm:pt modelId="{5347C9F2-52DC-4573-B058-9AFEF31D8971}" type="pres">
      <dgm:prSet presAssocID="{7313D379-774B-4541-A677-4B3674BF02E2}" presName="parentLin" presStyleCnt="0"/>
      <dgm:spPr/>
      <dgm:t>
        <a:bodyPr/>
        <a:lstStyle/>
        <a:p>
          <a:endParaRPr lang="en-US"/>
        </a:p>
      </dgm:t>
    </dgm:pt>
    <dgm:pt modelId="{B37662F3-0E16-40ED-8589-1AF4ED0D3B29}" type="pres">
      <dgm:prSet presAssocID="{7313D379-774B-4541-A677-4B3674BF02E2}" presName="parentLeftMargin" presStyleLbl="node1" presStyleIdx="4" presStyleCnt="8"/>
      <dgm:spPr/>
      <dgm:t>
        <a:bodyPr/>
        <a:lstStyle/>
        <a:p>
          <a:endParaRPr lang="en-US"/>
        </a:p>
      </dgm:t>
    </dgm:pt>
    <dgm:pt modelId="{E648EBDE-B540-41B3-941D-55C1BBED28E1}" type="pres">
      <dgm:prSet presAssocID="{7313D379-774B-4541-A677-4B3674BF02E2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x-none"/>
        </a:p>
      </dgm:t>
    </dgm:pt>
    <dgm:pt modelId="{C2494C17-FD2A-440C-AA7B-9FC321B83056}" type="pres">
      <dgm:prSet presAssocID="{7313D379-774B-4541-A677-4B3674BF02E2}" presName="negativeSpace" presStyleCnt="0"/>
      <dgm:spPr/>
      <dgm:t>
        <a:bodyPr/>
        <a:lstStyle/>
        <a:p>
          <a:endParaRPr lang="en-US"/>
        </a:p>
      </dgm:t>
    </dgm:pt>
    <dgm:pt modelId="{7CB28665-7723-44EE-A0BA-CE5149048AF0}" type="pres">
      <dgm:prSet presAssocID="{7313D379-774B-4541-A677-4B3674BF02E2}" presName="childText" presStyleLbl="conFgAcc1" presStyleIdx="5" presStyleCnt="8">
        <dgm:presLayoutVars>
          <dgm:bulletEnabled val="1"/>
        </dgm:presLayoutVars>
      </dgm:prSet>
      <dgm:spPr>
        <a:xfrm>
          <a:off x="0" y="3016821"/>
          <a:ext cx="8229599" cy="302400"/>
        </a:xfrm>
        <a:prstGeom prst="rect">
          <a:avLst/>
        </a:prstGeom>
      </dgm:spPr>
      <dgm:t>
        <a:bodyPr/>
        <a:lstStyle/>
        <a:p>
          <a:endParaRPr lang="en-US"/>
        </a:p>
      </dgm:t>
    </dgm:pt>
    <dgm:pt modelId="{0DA49CAA-747A-4E25-B51A-99AB12E4B746}" type="pres">
      <dgm:prSet presAssocID="{922CDC89-1F8C-492B-832B-98B0396D1BC8}" presName="spaceBetweenRectangles" presStyleCnt="0"/>
      <dgm:spPr/>
      <dgm:t>
        <a:bodyPr/>
        <a:lstStyle/>
        <a:p>
          <a:endParaRPr lang="en-US"/>
        </a:p>
      </dgm:t>
    </dgm:pt>
    <dgm:pt modelId="{A5E8B3B1-66C8-47F7-9368-43742FBB2D16}" type="pres">
      <dgm:prSet presAssocID="{D8752C33-B2C7-40C2-A10E-F3C4F769A034}" presName="parentLin" presStyleCnt="0"/>
      <dgm:spPr/>
      <dgm:t>
        <a:bodyPr/>
        <a:lstStyle/>
        <a:p>
          <a:endParaRPr lang="en-US"/>
        </a:p>
      </dgm:t>
    </dgm:pt>
    <dgm:pt modelId="{5A60B9D0-C49B-4BB8-998F-14F2F39091AA}" type="pres">
      <dgm:prSet presAssocID="{D8752C33-B2C7-40C2-A10E-F3C4F769A034}" presName="parentLeftMargin" presStyleLbl="node1" presStyleIdx="5" presStyleCnt="8"/>
      <dgm:spPr/>
      <dgm:t>
        <a:bodyPr/>
        <a:lstStyle/>
        <a:p>
          <a:endParaRPr lang="en-US"/>
        </a:p>
      </dgm:t>
    </dgm:pt>
    <dgm:pt modelId="{E3505351-D953-4137-8296-94D8ACA493DF}" type="pres">
      <dgm:prSet presAssocID="{D8752C33-B2C7-40C2-A10E-F3C4F769A034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x-none"/>
        </a:p>
      </dgm:t>
    </dgm:pt>
    <dgm:pt modelId="{A01CAFAE-7200-474B-9245-2282C6E9D4A0}" type="pres">
      <dgm:prSet presAssocID="{D8752C33-B2C7-40C2-A10E-F3C4F769A034}" presName="negativeSpace" presStyleCnt="0"/>
      <dgm:spPr/>
      <dgm:t>
        <a:bodyPr/>
        <a:lstStyle/>
        <a:p>
          <a:endParaRPr lang="en-US"/>
        </a:p>
      </dgm:t>
    </dgm:pt>
    <dgm:pt modelId="{26D70B3C-A7E1-4CE2-AB5E-C4842575FB9B}" type="pres">
      <dgm:prSet presAssocID="{D8752C33-B2C7-40C2-A10E-F3C4F769A034}" presName="childText" presStyleLbl="conFgAcc1" presStyleIdx="6" presStyleCnt="8">
        <dgm:presLayoutVars>
          <dgm:bulletEnabled val="1"/>
        </dgm:presLayoutVars>
      </dgm:prSet>
      <dgm:spPr>
        <a:xfrm>
          <a:off x="0" y="3561141"/>
          <a:ext cx="8229599" cy="302400"/>
        </a:xfrm>
        <a:prstGeom prst="rect">
          <a:avLst/>
        </a:prstGeom>
      </dgm:spPr>
      <dgm:t>
        <a:bodyPr/>
        <a:lstStyle/>
        <a:p>
          <a:endParaRPr lang="en-US"/>
        </a:p>
      </dgm:t>
    </dgm:pt>
    <dgm:pt modelId="{854834C4-7FDE-42A2-B189-96EA5D729556}" type="pres">
      <dgm:prSet presAssocID="{CB034EDB-18E4-4C46-B273-DC16E13E9EAD}" presName="spaceBetweenRectangles" presStyleCnt="0"/>
      <dgm:spPr/>
      <dgm:t>
        <a:bodyPr/>
        <a:lstStyle/>
        <a:p>
          <a:endParaRPr lang="en-US"/>
        </a:p>
      </dgm:t>
    </dgm:pt>
    <dgm:pt modelId="{2153D34A-BBAD-4377-81EF-678B9D9C1283}" type="pres">
      <dgm:prSet presAssocID="{563B0E7B-ED1C-41F2-A010-E38BAFF18821}" presName="parentLin" presStyleCnt="0"/>
      <dgm:spPr/>
      <dgm:t>
        <a:bodyPr/>
        <a:lstStyle/>
        <a:p>
          <a:endParaRPr lang="en-US"/>
        </a:p>
      </dgm:t>
    </dgm:pt>
    <dgm:pt modelId="{368DF4C1-8A2B-4189-A060-CF7793F439C1}" type="pres">
      <dgm:prSet presAssocID="{563B0E7B-ED1C-41F2-A010-E38BAFF18821}" presName="parentLeftMargin" presStyleLbl="node1" presStyleIdx="6" presStyleCnt="8"/>
      <dgm:spPr/>
      <dgm:t>
        <a:bodyPr/>
        <a:lstStyle/>
        <a:p>
          <a:endParaRPr lang="en-US"/>
        </a:p>
      </dgm:t>
    </dgm:pt>
    <dgm:pt modelId="{98FAA1F5-64C7-4AF0-A7E0-207299467D02}" type="pres">
      <dgm:prSet presAssocID="{563B0E7B-ED1C-41F2-A010-E38BAFF18821}" presName="parentText" presStyleLbl="node1" presStyleIdx="7" presStyleCnt="8" custLinFactNeighborX="-5062" custLinFactNeighborY="120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F4FFD7-CE55-40EE-9077-E4706E7FC316}" type="pres">
      <dgm:prSet presAssocID="{563B0E7B-ED1C-41F2-A010-E38BAFF18821}" presName="negativeSpace" presStyleCnt="0"/>
      <dgm:spPr/>
      <dgm:t>
        <a:bodyPr/>
        <a:lstStyle/>
        <a:p>
          <a:endParaRPr lang="en-US"/>
        </a:p>
      </dgm:t>
    </dgm:pt>
    <dgm:pt modelId="{4773EA90-AE55-4522-BB46-E0FBAA65CCCF}" type="pres">
      <dgm:prSet presAssocID="{563B0E7B-ED1C-41F2-A010-E38BAFF18821}" presName="childText" presStyleLbl="conFgAcc1" presStyleIdx="7" presStyleCnt="8">
        <dgm:presLayoutVars>
          <dgm:bulletEnabled val="1"/>
        </dgm:presLayoutVars>
      </dgm:prSet>
      <dgm:spPr>
        <a:xfrm>
          <a:off x="0" y="4105461"/>
          <a:ext cx="8229599" cy="302400"/>
        </a:xfrm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FF893415-A85F-4EAA-AF54-6AB71FED2C6C}" srcId="{EFCD1F28-D2DA-4868-8A22-9801C84623A8}" destId="{AC8B4F1B-DB6B-4C2A-8859-50D078AD1311}" srcOrd="1" destOrd="0" parTransId="{65101A14-D9B2-4ED5-A423-5B5CDA8DF589}" sibTransId="{8543496A-7D9D-4DA9-9BA8-9FBB8C4D04A4}"/>
    <dgm:cxn modelId="{1F388AD0-5331-42F0-97D8-1C563130F2D2}" type="presOf" srcId="{EFCD1F28-D2DA-4868-8A22-9801C84623A8}" destId="{7EFF8D27-610E-43EB-BD90-F70521FDE150}" srcOrd="0" destOrd="0" presId="urn:microsoft.com/office/officeart/2005/8/layout/list1"/>
    <dgm:cxn modelId="{15A4F7BF-7CAA-439A-8AE4-87CFDF14A302}" type="presOf" srcId="{0190131F-DE4E-4DE6-8206-4F1739988580}" destId="{9095976B-7AA8-477F-A50B-DF430080C989}" srcOrd="0" destOrd="0" presId="urn:microsoft.com/office/officeart/2005/8/layout/list1"/>
    <dgm:cxn modelId="{ABF1D06F-94D3-4B76-AFF4-F9A7F299949F}" srcId="{EFCD1F28-D2DA-4868-8A22-9801C84623A8}" destId="{7313D379-774B-4541-A677-4B3674BF02E2}" srcOrd="5" destOrd="0" parTransId="{AE34E702-B146-4FB4-BD56-8CC232A736C8}" sibTransId="{922CDC89-1F8C-492B-832B-98B0396D1BC8}"/>
    <dgm:cxn modelId="{EFB1EF6F-DD6E-413A-8ABA-067CB9BE2A90}" srcId="{EFCD1F28-D2DA-4868-8A22-9801C84623A8}" destId="{3165F56D-A0E2-4F2B-89F7-B6447395FE9A}" srcOrd="4" destOrd="0" parTransId="{CD62EFE4-331C-4E4C-906A-EDDC45E4574A}" sibTransId="{6EE869A5-094B-4F0E-97F7-1CFC61DC9D42}"/>
    <dgm:cxn modelId="{288AA351-BEC4-428A-9B77-A0701C5764C5}" type="presOf" srcId="{81FC0B11-734F-43BF-BAC0-E4627173DABA}" destId="{803C4DCD-B94A-4208-9681-66A475285D7E}" srcOrd="0" destOrd="0" presId="urn:microsoft.com/office/officeart/2005/8/layout/list1"/>
    <dgm:cxn modelId="{9CE589DD-3666-44EF-B749-851DECE005B9}" srcId="{EFCD1F28-D2DA-4868-8A22-9801C84623A8}" destId="{0190131F-DE4E-4DE6-8206-4F1739988580}" srcOrd="0" destOrd="0" parTransId="{7D911B2A-A8F4-4B10-B1C5-9030A96D6FC5}" sibTransId="{94E52CF2-3D61-4898-91A3-F0D5AE016C53}"/>
    <dgm:cxn modelId="{FFD938DB-107D-4F22-8627-52B8B1B7A847}" type="presOf" srcId="{AC8B4F1B-DB6B-4C2A-8859-50D078AD1311}" destId="{C36835E9-DD42-4918-90A0-EDDE667511A6}" srcOrd="1" destOrd="0" presId="urn:microsoft.com/office/officeart/2005/8/layout/list1"/>
    <dgm:cxn modelId="{A7D1A4B9-AC41-47A9-B0B1-000F272ADEE2}" type="presOf" srcId="{D8752C33-B2C7-40C2-A10E-F3C4F769A034}" destId="{E3505351-D953-4137-8296-94D8ACA493DF}" srcOrd="1" destOrd="0" presId="urn:microsoft.com/office/officeart/2005/8/layout/list1"/>
    <dgm:cxn modelId="{A0AB59A7-005D-4138-9906-518608EF5DCA}" type="presOf" srcId="{0190131F-DE4E-4DE6-8206-4F1739988580}" destId="{3B92CA6B-11E2-415B-BD12-B048B879D7B6}" srcOrd="1" destOrd="0" presId="urn:microsoft.com/office/officeart/2005/8/layout/list1"/>
    <dgm:cxn modelId="{4724FE03-551D-4712-82AB-0B4C1A2473D5}" srcId="{EFCD1F28-D2DA-4868-8A22-9801C84623A8}" destId="{D8752C33-B2C7-40C2-A10E-F3C4F769A034}" srcOrd="6" destOrd="0" parTransId="{F2FDD51F-567D-4FA0-BA13-2C91C63E47FE}" sibTransId="{CB034EDB-18E4-4C46-B273-DC16E13E9EAD}"/>
    <dgm:cxn modelId="{4EA173D5-80C1-4DB1-BA1D-BF4FD2440E45}" srcId="{EFCD1F28-D2DA-4868-8A22-9801C84623A8}" destId="{563B0E7B-ED1C-41F2-A010-E38BAFF18821}" srcOrd="7" destOrd="0" parTransId="{B2105B2A-1C0D-4B15-A1E1-4E113E63DEED}" sibTransId="{05A09726-2953-4E86-9A3B-A84221DD23E9}"/>
    <dgm:cxn modelId="{55F3E824-FDBF-43DE-B918-BE65EE61E584}" type="presOf" srcId="{7313D379-774B-4541-A677-4B3674BF02E2}" destId="{B37662F3-0E16-40ED-8589-1AF4ED0D3B29}" srcOrd="0" destOrd="0" presId="urn:microsoft.com/office/officeart/2005/8/layout/list1"/>
    <dgm:cxn modelId="{722409A7-865B-45DA-88BF-AEC615940184}" type="presOf" srcId="{7313D379-774B-4541-A677-4B3674BF02E2}" destId="{E648EBDE-B540-41B3-941D-55C1BBED28E1}" srcOrd="1" destOrd="0" presId="urn:microsoft.com/office/officeart/2005/8/layout/list1"/>
    <dgm:cxn modelId="{BA6DC8A4-604C-454B-99A6-7640D27CC052}" type="presOf" srcId="{AC8B4F1B-DB6B-4C2A-8859-50D078AD1311}" destId="{A68FD16A-F643-43C3-AE29-244B17F11FEB}" srcOrd="0" destOrd="0" presId="urn:microsoft.com/office/officeart/2005/8/layout/list1"/>
    <dgm:cxn modelId="{9C21DC6C-D227-47DC-90A6-AD83492705D5}" type="presOf" srcId="{D8752C33-B2C7-40C2-A10E-F3C4F769A034}" destId="{5A60B9D0-C49B-4BB8-998F-14F2F39091AA}" srcOrd="0" destOrd="0" presId="urn:microsoft.com/office/officeart/2005/8/layout/list1"/>
    <dgm:cxn modelId="{31ED5B36-3BEC-4ED4-A414-05B78C935295}" type="presOf" srcId="{3165F56D-A0E2-4F2B-89F7-B6447395FE9A}" destId="{195E6071-C5EC-40A4-8060-0CF7D322A390}" srcOrd="1" destOrd="0" presId="urn:microsoft.com/office/officeart/2005/8/layout/list1"/>
    <dgm:cxn modelId="{483979BD-D2FE-4E39-8309-464A9CE4F277}" srcId="{EFCD1F28-D2DA-4868-8A22-9801C84623A8}" destId="{1EB00470-34D9-4124-863D-77BE629DDDA3}" srcOrd="2" destOrd="0" parTransId="{A73B5725-F1C0-45CF-897E-B4A412CD7B0C}" sibTransId="{892FF9C8-3301-4CC8-96F5-A5BA8B49C41B}"/>
    <dgm:cxn modelId="{0ADE5A85-60F1-4B43-A171-FE22BDA02B92}" type="presOf" srcId="{3165F56D-A0E2-4F2B-89F7-B6447395FE9A}" destId="{28D114C3-59C3-48DC-8695-49D544CCF4C8}" srcOrd="0" destOrd="0" presId="urn:microsoft.com/office/officeart/2005/8/layout/list1"/>
    <dgm:cxn modelId="{1882A47D-CB03-4508-A36B-C204B9C4A095}" srcId="{EFCD1F28-D2DA-4868-8A22-9801C84623A8}" destId="{81FC0B11-734F-43BF-BAC0-E4627173DABA}" srcOrd="3" destOrd="0" parTransId="{50AC1BCD-1058-4C96-8294-667E2D1EA6AB}" sibTransId="{8C107AB6-7C83-439B-B107-6AB53C8995E6}"/>
    <dgm:cxn modelId="{59334B59-C2A4-4EC4-A6BA-318FA60440D8}" type="presOf" srcId="{1EB00470-34D9-4124-863D-77BE629DDDA3}" destId="{AA4D9F54-F5AB-4260-841C-DAA02FAA3684}" srcOrd="0" destOrd="0" presId="urn:microsoft.com/office/officeart/2005/8/layout/list1"/>
    <dgm:cxn modelId="{9A0C7327-626A-45CF-B7AB-498AA6DE2E94}" type="presOf" srcId="{1EB00470-34D9-4124-863D-77BE629DDDA3}" destId="{A3E70C3D-1438-4D86-BDB8-84AFD7750F51}" srcOrd="1" destOrd="0" presId="urn:microsoft.com/office/officeart/2005/8/layout/list1"/>
    <dgm:cxn modelId="{02492B35-98B9-449E-AA02-658D47085DC4}" type="presOf" srcId="{563B0E7B-ED1C-41F2-A010-E38BAFF18821}" destId="{368DF4C1-8A2B-4189-A060-CF7793F439C1}" srcOrd="0" destOrd="0" presId="urn:microsoft.com/office/officeart/2005/8/layout/list1"/>
    <dgm:cxn modelId="{CCE4006C-3EA4-4378-932A-6D3D4F228D95}" type="presOf" srcId="{563B0E7B-ED1C-41F2-A010-E38BAFF18821}" destId="{98FAA1F5-64C7-4AF0-A7E0-207299467D02}" srcOrd="1" destOrd="0" presId="urn:microsoft.com/office/officeart/2005/8/layout/list1"/>
    <dgm:cxn modelId="{2472BABD-2416-4B9C-96DA-09E10AF5077A}" type="presOf" srcId="{81FC0B11-734F-43BF-BAC0-E4627173DABA}" destId="{A7888118-181E-4D7B-9225-499E0C73B8AB}" srcOrd="1" destOrd="0" presId="urn:microsoft.com/office/officeart/2005/8/layout/list1"/>
    <dgm:cxn modelId="{E6A15B1D-61C3-463D-AC51-29F53DEDC0DC}" type="presParOf" srcId="{7EFF8D27-610E-43EB-BD90-F70521FDE150}" destId="{808BC58F-AA4D-4378-A18C-7065C84B0549}" srcOrd="0" destOrd="0" presId="urn:microsoft.com/office/officeart/2005/8/layout/list1"/>
    <dgm:cxn modelId="{0B5F01A0-6697-4453-9041-031BD0B415CB}" type="presParOf" srcId="{808BC58F-AA4D-4378-A18C-7065C84B0549}" destId="{9095976B-7AA8-477F-A50B-DF430080C989}" srcOrd="0" destOrd="0" presId="urn:microsoft.com/office/officeart/2005/8/layout/list1"/>
    <dgm:cxn modelId="{CEC32D16-9903-4389-9ABB-619678ED561E}" type="presParOf" srcId="{808BC58F-AA4D-4378-A18C-7065C84B0549}" destId="{3B92CA6B-11E2-415B-BD12-B048B879D7B6}" srcOrd="1" destOrd="0" presId="urn:microsoft.com/office/officeart/2005/8/layout/list1"/>
    <dgm:cxn modelId="{927EB86B-DE72-4D1B-BB28-E32ABB5715CD}" type="presParOf" srcId="{7EFF8D27-610E-43EB-BD90-F70521FDE150}" destId="{398DC603-ECA1-4858-8D4F-D54929A906AD}" srcOrd="1" destOrd="0" presId="urn:microsoft.com/office/officeart/2005/8/layout/list1"/>
    <dgm:cxn modelId="{3AC01B3B-D9B5-412C-8419-C0A5FD89E6B8}" type="presParOf" srcId="{7EFF8D27-610E-43EB-BD90-F70521FDE150}" destId="{A671AEEB-D626-4FB5-8EF6-C072674FECC6}" srcOrd="2" destOrd="0" presId="urn:microsoft.com/office/officeart/2005/8/layout/list1"/>
    <dgm:cxn modelId="{A916288B-297F-4DEB-A1E1-4251D7982BF7}" type="presParOf" srcId="{7EFF8D27-610E-43EB-BD90-F70521FDE150}" destId="{D9B34A32-DC4A-453E-8286-9F133528A784}" srcOrd="3" destOrd="0" presId="urn:microsoft.com/office/officeart/2005/8/layout/list1"/>
    <dgm:cxn modelId="{F87868F4-DA63-47A5-96D3-4ABF4A887AF6}" type="presParOf" srcId="{7EFF8D27-610E-43EB-BD90-F70521FDE150}" destId="{05AB1309-ACEF-401B-B2B6-06C2E512B83E}" srcOrd="4" destOrd="0" presId="urn:microsoft.com/office/officeart/2005/8/layout/list1"/>
    <dgm:cxn modelId="{31172DFA-7582-4330-805F-D2ACB44AFF39}" type="presParOf" srcId="{05AB1309-ACEF-401B-B2B6-06C2E512B83E}" destId="{A68FD16A-F643-43C3-AE29-244B17F11FEB}" srcOrd="0" destOrd="0" presId="urn:microsoft.com/office/officeart/2005/8/layout/list1"/>
    <dgm:cxn modelId="{58C6DBB4-8B0C-4598-A0CA-BAA9184F5D65}" type="presParOf" srcId="{05AB1309-ACEF-401B-B2B6-06C2E512B83E}" destId="{C36835E9-DD42-4918-90A0-EDDE667511A6}" srcOrd="1" destOrd="0" presId="urn:microsoft.com/office/officeart/2005/8/layout/list1"/>
    <dgm:cxn modelId="{7C67B067-66D3-49EA-B516-0A1BFE575D6B}" type="presParOf" srcId="{7EFF8D27-610E-43EB-BD90-F70521FDE150}" destId="{EC2FD37D-BB27-43D1-9D58-6CB709DAEBB4}" srcOrd="5" destOrd="0" presId="urn:microsoft.com/office/officeart/2005/8/layout/list1"/>
    <dgm:cxn modelId="{E0D9B3CA-3584-46BC-96F6-E8CC95C1BC89}" type="presParOf" srcId="{7EFF8D27-610E-43EB-BD90-F70521FDE150}" destId="{8D0E4602-ADF7-48FC-AFE8-A0405B53003F}" srcOrd="6" destOrd="0" presId="urn:microsoft.com/office/officeart/2005/8/layout/list1"/>
    <dgm:cxn modelId="{844495F7-9BC6-41D6-BEE7-B1E4392871D5}" type="presParOf" srcId="{7EFF8D27-610E-43EB-BD90-F70521FDE150}" destId="{8F9E40F3-EC1D-4F40-B0AD-7D65FF71F220}" srcOrd="7" destOrd="0" presId="urn:microsoft.com/office/officeart/2005/8/layout/list1"/>
    <dgm:cxn modelId="{EA3436B5-A937-49E7-9850-B38882E14F88}" type="presParOf" srcId="{7EFF8D27-610E-43EB-BD90-F70521FDE150}" destId="{36FE023C-DFD7-47B9-B0A8-F6E40247838C}" srcOrd="8" destOrd="0" presId="urn:microsoft.com/office/officeart/2005/8/layout/list1"/>
    <dgm:cxn modelId="{FA3071C1-BE4D-4CC3-A621-D8E26E562E31}" type="presParOf" srcId="{36FE023C-DFD7-47B9-B0A8-F6E40247838C}" destId="{AA4D9F54-F5AB-4260-841C-DAA02FAA3684}" srcOrd="0" destOrd="0" presId="urn:microsoft.com/office/officeart/2005/8/layout/list1"/>
    <dgm:cxn modelId="{70C471E2-D10F-45DB-A7C6-CFFCECB781D4}" type="presParOf" srcId="{36FE023C-DFD7-47B9-B0A8-F6E40247838C}" destId="{A3E70C3D-1438-4D86-BDB8-84AFD7750F51}" srcOrd="1" destOrd="0" presId="urn:microsoft.com/office/officeart/2005/8/layout/list1"/>
    <dgm:cxn modelId="{0D8C7853-FAC0-41F8-87A7-B6B192D50489}" type="presParOf" srcId="{7EFF8D27-610E-43EB-BD90-F70521FDE150}" destId="{69322138-0299-487A-9674-DFCB8B7AC025}" srcOrd="9" destOrd="0" presId="urn:microsoft.com/office/officeart/2005/8/layout/list1"/>
    <dgm:cxn modelId="{8CB43118-8D91-41A6-A757-CD51E983AC75}" type="presParOf" srcId="{7EFF8D27-610E-43EB-BD90-F70521FDE150}" destId="{83BDCBA3-A184-4401-8866-A7631077D52C}" srcOrd="10" destOrd="0" presId="urn:microsoft.com/office/officeart/2005/8/layout/list1"/>
    <dgm:cxn modelId="{3F8839A7-6716-46B0-8A9C-F02E0935CB25}" type="presParOf" srcId="{7EFF8D27-610E-43EB-BD90-F70521FDE150}" destId="{824B7B38-D989-407F-8945-EE09393595BD}" srcOrd="11" destOrd="0" presId="urn:microsoft.com/office/officeart/2005/8/layout/list1"/>
    <dgm:cxn modelId="{D312F418-6A91-498A-A74E-30EA3E2E25A4}" type="presParOf" srcId="{7EFF8D27-610E-43EB-BD90-F70521FDE150}" destId="{0D337410-78FE-4AE2-90DA-B411F7096ABC}" srcOrd="12" destOrd="0" presId="urn:microsoft.com/office/officeart/2005/8/layout/list1"/>
    <dgm:cxn modelId="{1F03A70E-E0F9-4B4B-8362-E305B0A429B6}" type="presParOf" srcId="{0D337410-78FE-4AE2-90DA-B411F7096ABC}" destId="{803C4DCD-B94A-4208-9681-66A475285D7E}" srcOrd="0" destOrd="0" presId="urn:microsoft.com/office/officeart/2005/8/layout/list1"/>
    <dgm:cxn modelId="{931BA777-F96A-49B3-B5D1-3E238C451200}" type="presParOf" srcId="{0D337410-78FE-4AE2-90DA-B411F7096ABC}" destId="{A7888118-181E-4D7B-9225-499E0C73B8AB}" srcOrd="1" destOrd="0" presId="urn:microsoft.com/office/officeart/2005/8/layout/list1"/>
    <dgm:cxn modelId="{250A0A85-54A7-43BD-8558-E5141240410F}" type="presParOf" srcId="{7EFF8D27-610E-43EB-BD90-F70521FDE150}" destId="{71CC4565-F43D-4433-BEEC-250A3D9B685C}" srcOrd="13" destOrd="0" presId="urn:microsoft.com/office/officeart/2005/8/layout/list1"/>
    <dgm:cxn modelId="{8528B9A9-2C04-4B24-9985-8EADB73DD11F}" type="presParOf" srcId="{7EFF8D27-610E-43EB-BD90-F70521FDE150}" destId="{F48A0B58-708F-4C1E-A0DB-ECBAE4532DD9}" srcOrd="14" destOrd="0" presId="urn:microsoft.com/office/officeart/2005/8/layout/list1"/>
    <dgm:cxn modelId="{3D44FEB9-7958-44B3-B4EE-3959ADC378D8}" type="presParOf" srcId="{7EFF8D27-610E-43EB-BD90-F70521FDE150}" destId="{C7063CC0-2683-4C32-941B-AEA41820CBF4}" srcOrd="15" destOrd="0" presId="urn:microsoft.com/office/officeart/2005/8/layout/list1"/>
    <dgm:cxn modelId="{7CF6C638-C7C3-4F82-8350-7291EEC372E8}" type="presParOf" srcId="{7EFF8D27-610E-43EB-BD90-F70521FDE150}" destId="{9CD58CE8-052A-4939-A393-B1330FB2E1A0}" srcOrd="16" destOrd="0" presId="urn:microsoft.com/office/officeart/2005/8/layout/list1"/>
    <dgm:cxn modelId="{91C8B995-138B-4FF2-86FA-2CC30F62F314}" type="presParOf" srcId="{9CD58CE8-052A-4939-A393-B1330FB2E1A0}" destId="{28D114C3-59C3-48DC-8695-49D544CCF4C8}" srcOrd="0" destOrd="0" presId="urn:microsoft.com/office/officeart/2005/8/layout/list1"/>
    <dgm:cxn modelId="{2B427E6E-D4A4-4246-B092-ABA5AAF3A34A}" type="presParOf" srcId="{9CD58CE8-052A-4939-A393-B1330FB2E1A0}" destId="{195E6071-C5EC-40A4-8060-0CF7D322A390}" srcOrd="1" destOrd="0" presId="urn:microsoft.com/office/officeart/2005/8/layout/list1"/>
    <dgm:cxn modelId="{59225310-5EF6-4505-AB8B-7C720ABA6621}" type="presParOf" srcId="{7EFF8D27-610E-43EB-BD90-F70521FDE150}" destId="{514D79D9-14EE-49E5-8553-C0AD5D854282}" srcOrd="17" destOrd="0" presId="urn:microsoft.com/office/officeart/2005/8/layout/list1"/>
    <dgm:cxn modelId="{47AB3FF9-D5A0-470B-BA2B-713850778CEC}" type="presParOf" srcId="{7EFF8D27-610E-43EB-BD90-F70521FDE150}" destId="{3E525C23-7D60-4C51-9E05-6DD10F809FFA}" srcOrd="18" destOrd="0" presId="urn:microsoft.com/office/officeart/2005/8/layout/list1"/>
    <dgm:cxn modelId="{04FE3136-9A56-4D80-88D3-EE3BF6DCB090}" type="presParOf" srcId="{7EFF8D27-610E-43EB-BD90-F70521FDE150}" destId="{EBA5951C-E4F3-495A-BAED-22BAFFE6EABD}" srcOrd="19" destOrd="0" presId="urn:microsoft.com/office/officeart/2005/8/layout/list1"/>
    <dgm:cxn modelId="{31A16578-9F3E-4ECA-8C59-60C1E806F735}" type="presParOf" srcId="{7EFF8D27-610E-43EB-BD90-F70521FDE150}" destId="{5347C9F2-52DC-4573-B058-9AFEF31D8971}" srcOrd="20" destOrd="0" presId="urn:microsoft.com/office/officeart/2005/8/layout/list1"/>
    <dgm:cxn modelId="{C52B1864-674A-4618-B6B7-BACBF6FF0DB8}" type="presParOf" srcId="{5347C9F2-52DC-4573-B058-9AFEF31D8971}" destId="{B37662F3-0E16-40ED-8589-1AF4ED0D3B29}" srcOrd="0" destOrd="0" presId="urn:microsoft.com/office/officeart/2005/8/layout/list1"/>
    <dgm:cxn modelId="{52EC2130-3B15-4888-970C-298FEF544809}" type="presParOf" srcId="{5347C9F2-52DC-4573-B058-9AFEF31D8971}" destId="{E648EBDE-B540-41B3-941D-55C1BBED28E1}" srcOrd="1" destOrd="0" presId="urn:microsoft.com/office/officeart/2005/8/layout/list1"/>
    <dgm:cxn modelId="{956D6F95-C559-4B82-80D0-69E2359B81A6}" type="presParOf" srcId="{7EFF8D27-610E-43EB-BD90-F70521FDE150}" destId="{C2494C17-FD2A-440C-AA7B-9FC321B83056}" srcOrd="21" destOrd="0" presId="urn:microsoft.com/office/officeart/2005/8/layout/list1"/>
    <dgm:cxn modelId="{D9C99958-D0E3-4BD4-89A6-A5147E5BC919}" type="presParOf" srcId="{7EFF8D27-610E-43EB-BD90-F70521FDE150}" destId="{7CB28665-7723-44EE-A0BA-CE5149048AF0}" srcOrd="22" destOrd="0" presId="urn:microsoft.com/office/officeart/2005/8/layout/list1"/>
    <dgm:cxn modelId="{F534D12B-E3C0-4597-B954-E5A625EF7EDD}" type="presParOf" srcId="{7EFF8D27-610E-43EB-BD90-F70521FDE150}" destId="{0DA49CAA-747A-4E25-B51A-99AB12E4B746}" srcOrd="23" destOrd="0" presId="urn:microsoft.com/office/officeart/2005/8/layout/list1"/>
    <dgm:cxn modelId="{11601858-1424-40E9-B90A-1D5946F5D20F}" type="presParOf" srcId="{7EFF8D27-610E-43EB-BD90-F70521FDE150}" destId="{A5E8B3B1-66C8-47F7-9368-43742FBB2D16}" srcOrd="24" destOrd="0" presId="urn:microsoft.com/office/officeart/2005/8/layout/list1"/>
    <dgm:cxn modelId="{8C5FA54B-107F-40A3-88BB-48A2CA4BC7DD}" type="presParOf" srcId="{A5E8B3B1-66C8-47F7-9368-43742FBB2D16}" destId="{5A60B9D0-C49B-4BB8-998F-14F2F39091AA}" srcOrd="0" destOrd="0" presId="urn:microsoft.com/office/officeart/2005/8/layout/list1"/>
    <dgm:cxn modelId="{64858A65-4314-4E6B-BA9D-4AE5AE915D19}" type="presParOf" srcId="{A5E8B3B1-66C8-47F7-9368-43742FBB2D16}" destId="{E3505351-D953-4137-8296-94D8ACA493DF}" srcOrd="1" destOrd="0" presId="urn:microsoft.com/office/officeart/2005/8/layout/list1"/>
    <dgm:cxn modelId="{EAC2CD96-E8DB-4FC1-ABEE-1D3AFF5E5E97}" type="presParOf" srcId="{7EFF8D27-610E-43EB-BD90-F70521FDE150}" destId="{A01CAFAE-7200-474B-9245-2282C6E9D4A0}" srcOrd="25" destOrd="0" presId="urn:microsoft.com/office/officeart/2005/8/layout/list1"/>
    <dgm:cxn modelId="{37F1BF38-F3B7-41E0-9621-CA1852D6897F}" type="presParOf" srcId="{7EFF8D27-610E-43EB-BD90-F70521FDE150}" destId="{26D70B3C-A7E1-4CE2-AB5E-C4842575FB9B}" srcOrd="26" destOrd="0" presId="urn:microsoft.com/office/officeart/2005/8/layout/list1"/>
    <dgm:cxn modelId="{60992189-9A40-4EA8-B277-0F5CA57269DD}" type="presParOf" srcId="{7EFF8D27-610E-43EB-BD90-F70521FDE150}" destId="{854834C4-7FDE-42A2-B189-96EA5D729556}" srcOrd="27" destOrd="0" presId="urn:microsoft.com/office/officeart/2005/8/layout/list1"/>
    <dgm:cxn modelId="{46FAC0E5-CBBB-482A-9761-D4E437C2C3B1}" type="presParOf" srcId="{7EFF8D27-610E-43EB-BD90-F70521FDE150}" destId="{2153D34A-BBAD-4377-81EF-678B9D9C1283}" srcOrd="28" destOrd="0" presId="urn:microsoft.com/office/officeart/2005/8/layout/list1"/>
    <dgm:cxn modelId="{6B50F8DF-56A3-47F2-90A1-3596381394D7}" type="presParOf" srcId="{2153D34A-BBAD-4377-81EF-678B9D9C1283}" destId="{368DF4C1-8A2B-4189-A060-CF7793F439C1}" srcOrd="0" destOrd="0" presId="urn:microsoft.com/office/officeart/2005/8/layout/list1"/>
    <dgm:cxn modelId="{1CFE2D2A-04B3-49C4-813E-FF6D7CC940C7}" type="presParOf" srcId="{2153D34A-BBAD-4377-81EF-678B9D9C1283}" destId="{98FAA1F5-64C7-4AF0-A7E0-207299467D02}" srcOrd="1" destOrd="0" presId="urn:microsoft.com/office/officeart/2005/8/layout/list1"/>
    <dgm:cxn modelId="{2469DA06-F79A-4F2B-935E-334EF20017A4}" type="presParOf" srcId="{7EFF8D27-610E-43EB-BD90-F70521FDE150}" destId="{E9F4FFD7-CE55-40EE-9077-E4706E7FC316}" srcOrd="29" destOrd="0" presId="urn:microsoft.com/office/officeart/2005/8/layout/list1"/>
    <dgm:cxn modelId="{C18841C1-3286-4FBA-A934-781DD8988E46}" type="presParOf" srcId="{7EFF8D27-610E-43EB-BD90-F70521FDE150}" destId="{4773EA90-AE55-4522-BB46-E0FBAA65CCCF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1AEEB-D626-4FB5-8EF6-C072674FECC6}">
      <dsp:nvSpPr>
        <dsp:cNvPr id="0" name=""/>
        <dsp:cNvSpPr/>
      </dsp:nvSpPr>
      <dsp:spPr>
        <a:xfrm>
          <a:off x="0" y="222818"/>
          <a:ext cx="885698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92CA6B-11E2-415B-BD12-B048B879D7B6}">
      <dsp:nvSpPr>
        <dsp:cNvPr id="0" name=""/>
        <dsp:cNvSpPr/>
      </dsp:nvSpPr>
      <dsp:spPr>
        <a:xfrm>
          <a:off x="442849" y="30938"/>
          <a:ext cx="6199888" cy="3837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b="1" kern="1200" dirty="0" err="1" smtClean="0">
              <a:latin typeface="Arial" pitchFamily="34" charset="0"/>
              <a:ea typeface="+mn-ea"/>
              <a:cs typeface="Arial" pitchFamily="34" charset="0"/>
            </a:rPr>
            <a:t>Prospectivity</a:t>
          </a:r>
          <a:r>
            <a:rPr lang="sr-Latn-RS" sz="1600" b="1" kern="1200" dirty="0" smtClean="0"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sr-Latn-RS" sz="1600" b="1" kern="1200" dirty="0" err="1" smtClean="0">
              <a:latin typeface="Arial" pitchFamily="34" charset="0"/>
              <a:ea typeface="+mn-ea"/>
              <a:cs typeface="Arial" pitchFamily="34" charset="0"/>
            </a:rPr>
            <a:t>Study</a:t>
          </a:r>
          <a:endParaRPr lang="x-none" sz="1600" b="1" kern="1200" dirty="0">
            <a:latin typeface="Arial" pitchFamily="34" charset="0"/>
            <a:ea typeface="+mn-ea"/>
            <a:cs typeface="Arial" pitchFamily="34" charset="0"/>
          </a:endParaRPr>
        </a:p>
      </dsp:txBody>
      <dsp:txXfrm>
        <a:off x="461583" y="49672"/>
        <a:ext cx="6162420" cy="346292"/>
      </dsp:txXfrm>
    </dsp:sp>
    <dsp:sp modelId="{8D0E4602-ADF7-48FC-AFE8-A0405B53003F}">
      <dsp:nvSpPr>
        <dsp:cNvPr id="0" name=""/>
        <dsp:cNvSpPr/>
      </dsp:nvSpPr>
      <dsp:spPr>
        <a:xfrm>
          <a:off x="0" y="812498"/>
          <a:ext cx="885698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637824"/>
              <a:satOff val="3843"/>
              <a:lumOff val="3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835E9-DD42-4918-90A0-EDDE667511A6}">
      <dsp:nvSpPr>
        <dsp:cNvPr id="0" name=""/>
        <dsp:cNvSpPr/>
      </dsp:nvSpPr>
      <dsp:spPr>
        <a:xfrm>
          <a:off x="442849" y="620618"/>
          <a:ext cx="6199888" cy="383760"/>
        </a:xfrm>
        <a:prstGeom prst="roundRect">
          <a:avLst/>
        </a:prstGeom>
        <a:solidFill>
          <a:schemeClr val="accent4">
            <a:hueOff val="-637824"/>
            <a:satOff val="3843"/>
            <a:lumOff val="3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b="1" kern="1200" dirty="0" err="1" smtClean="0">
              <a:latin typeface="Arial" pitchFamily="34" charset="0"/>
              <a:ea typeface="+mn-ea"/>
              <a:cs typeface="Arial" pitchFamily="34" charset="0"/>
            </a:rPr>
            <a:t>Design</a:t>
          </a:r>
          <a:r>
            <a:rPr lang="sr-Latn-RS" sz="1600" b="1" kern="1200" dirty="0" smtClean="0">
              <a:latin typeface="Arial" pitchFamily="34" charset="0"/>
              <a:ea typeface="+mn-ea"/>
              <a:cs typeface="Arial" pitchFamily="34" charset="0"/>
            </a:rPr>
            <a:t> of </a:t>
          </a:r>
          <a:r>
            <a:rPr lang="sr-Latn-RS" sz="1600" b="1" kern="1200" dirty="0" err="1" smtClean="0">
              <a:latin typeface="Arial" pitchFamily="34" charset="0"/>
              <a:ea typeface="+mn-ea"/>
              <a:cs typeface="Arial" pitchFamily="34" charset="0"/>
            </a:rPr>
            <a:t>detailed</a:t>
          </a:r>
          <a:r>
            <a:rPr lang="sr-Latn-RS" sz="1600" b="1" kern="1200" dirty="0" smtClean="0"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sr-Latn-RS" sz="1600" b="1" kern="1200" dirty="0" err="1" smtClean="0">
              <a:latin typeface="Arial" pitchFamily="34" charset="0"/>
              <a:ea typeface="+mn-ea"/>
              <a:cs typeface="Arial" pitchFamily="34" charset="0"/>
            </a:rPr>
            <a:t>hydrogeological</a:t>
          </a:r>
          <a:r>
            <a:rPr lang="sr-Latn-RS" sz="1600" b="1" kern="1200" dirty="0" smtClean="0"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sr-Latn-RS" sz="1600" b="1" kern="1200" dirty="0" err="1" smtClean="0">
              <a:latin typeface="Arial" pitchFamily="34" charset="0"/>
              <a:ea typeface="+mn-ea"/>
              <a:cs typeface="Arial" pitchFamily="34" charset="0"/>
            </a:rPr>
            <a:t>investigations</a:t>
          </a:r>
          <a:endParaRPr lang="x-none" sz="1600" b="1" kern="1200" dirty="0">
            <a:latin typeface="Arial" pitchFamily="34" charset="0"/>
            <a:ea typeface="+mn-ea"/>
            <a:cs typeface="Arial" pitchFamily="34" charset="0"/>
          </a:endParaRPr>
        </a:p>
      </dsp:txBody>
      <dsp:txXfrm>
        <a:off x="461583" y="639352"/>
        <a:ext cx="6162420" cy="346292"/>
      </dsp:txXfrm>
    </dsp:sp>
    <dsp:sp modelId="{83BDCBA3-A184-4401-8866-A7631077D52C}">
      <dsp:nvSpPr>
        <dsp:cNvPr id="0" name=""/>
        <dsp:cNvSpPr/>
      </dsp:nvSpPr>
      <dsp:spPr>
        <a:xfrm>
          <a:off x="0" y="1402178"/>
          <a:ext cx="885698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275649"/>
              <a:satOff val="7685"/>
              <a:lumOff val="6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70C3D-1438-4D86-BDB8-84AFD7750F51}">
      <dsp:nvSpPr>
        <dsp:cNvPr id="0" name=""/>
        <dsp:cNvSpPr/>
      </dsp:nvSpPr>
      <dsp:spPr>
        <a:xfrm>
          <a:off x="507403" y="1265061"/>
          <a:ext cx="6101558" cy="383760"/>
        </a:xfrm>
        <a:prstGeom prst="roundRect">
          <a:avLst/>
        </a:prstGeom>
        <a:solidFill>
          <a:schemeClr val="accent4">
            <a:hueOff val="-1275649"/>
            <a:satOff val="7685"/>
            <a:lumOff val="6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b="1" kern="1200" dirty="0" smtClean="0">
              <a:latin typeface="Arial" pitchFamily="34" charset="0"/>
              <a:ea typeface="+mn-ea"/>
              <a:cs typeface="Arial" pitchFamily="34" charset="0"/>
            </a:rPr>
            <a:t>SMP</a:t>
          </a:r>
          <a:r>
            <a:rPr lang="x-none" sz="1600" b="1" kern="1200" smtClean="0">
              <a:latin typeface="Arial" pitchFamily="34" charset="0"/>
              <a:ea typeface="+mn-ea"/>
              <a:cs typeface="Arial" pitchFamily="34" charset="0"/>
            </a:rPr>
            <a:t>– </a:t>
          </a:r>
          <a:r>
            <a:rPr lang="sr-Latn-RS" sz="1600" b="1" kern="1200" dirty="0" err="1" smtClean="0">
              <a:latin typeface="Arial" pitchFamily="34" charset="0"/>
              <a:ea typeface="+mn-ea"/>
              <a:cs typeface="Arial" pitchFamily="34" charset="0"/>
            </a:rPr>
            <a:t>Well</a:t>
          </a:r>
          <a:r>
            <a:rPr lang="sr-Latn-RS" sz="1600" b="1" kern="1200" dirty="0" smtClean="0"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sr-Latn-RS" sz="1600" b="1" kern="1200" dirty="0" err="1" smtClean="0">
              <a:latin typeface="Arial" pitchFamily="34" charset="0"/>
              <a:ea typeface="+mn-ea"/>
              <a:cs typeface="Arial" pitchFamily="34" charset="0"/>
            </a:rPr>
            <a:t>Detailed</a:t>
          </a:r>
          <a:r>
            <a:rPr lang="sr-Latn-RS" sz="1600" b="1" kern="1200" dirty="0" smtClean="0"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sr-Latn-RS" sz="1600" b="1" kern="1200" dirty="0" err="1" smtClean="0">
              <a:latin typeface="Arial" pitchFamily="34" charset="0"/>
              <a:ea typeface="+mn-ea"/>
              <a:cs typeface="Arial" pitchFamily="34" charset="0"/>
            </a:rPr>
            <a:t>Design</a:t>
          </a:r>
          <a:endParaRPr lang="x-none" sz="1600" b="1" kern="1200" dirty="0">
            <a:latin typeface="Arial" pitchFamily="34" charset="0"/>
            <a:ea typeface="+mn-ea"/>
            <a:cs typeface="Arial" pitchFamily="34" charset="0"/>
          </a:endParaRPr>
        </a:p>
      </dsp:txBody>
      <dsp:txXfrm>
        <a:off x="526137" y="1283795"/>
        <a:ext cx="6064090" cy="346292"/>
      </dsp:txXfrm>
    </dsp:sp>
    <dsp:sp modelId="{F48A0B58-708F-4C1E-A0DB-ECBAE4532DD9}">
      <dsp:nvSpPr>
        <dsp:cNvPr id="0" name=""/>
        <dsp:cNvSpPr/>
      </dsp:nvSpPr>
      <dsp:spPr>
        <a:xfrm>
          <a:off x="0" y="1991858"/>
          <a:ext cx="885698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913473"/>
              <a:satOff val="11528"/>
              <a:lumOff val="9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88118-181E-4D7B-9225-499E0C73B8AB}">
      <dsp:nvSpPr>
        <dsp:cNvPr id="0" name=""/>
        <dsp:cNvSpPr/>
      </dsp:nvSpPr>
      <dsp:spPr>
        <a:xfrm>
          <a:off x="442849" y="1799978"/>
          <a:ext cx="6199888" cy="383760"/>
        </a:xfrm>
        <a:prstGeom prst="roundRect">
          <a:avLst/>
        </a:prstGeom>
        <a:solidFill>
          <a:schemeClr val="accent4">
            <a:hueOff val="-1913473"/>
            <a:satOff val="11528"/>
            <a:lumOff val="9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b="1" kern="1200" dirty="0" err="1" smtClean="0">
              <a:latin typeface="Arial" pitchFamily="34" charset="0"/>
              <a:ea typeface="+mn-ea"/>
              <a:cs typeface="Arial" pitchFamily="34" charset="0"/>
            </a:rPr>
            <a:t>Well</a:t>
          </a:r>
          <a:r>
            <a:rPr lang="x-none" sz="1600" b="1" kern="1200" smtClean="0">
              <a:latin typeface="Arial" pitchFamily="34" charset="0"/>
              <a:ea typeface="+mn-ea"/>
              <a:cs typeface="Arial" pitchFamily="34" charset="0"/>
            </a:rPr>
            <a:t>– </a:t>
          </a:r>
          <a:r>
            <a:rPr lang="sr-Latn-RS" sz="1600" b="1" kern="1200" dirty="0" err="1" smtClean="0">
              <a:latin typeface="Arial" pitchFamily="34" charset="0"/>
              <a:ea typeface="+mn-ea"/>
              <a:cs typeface="Arial" pitchFamily="34" charset="0"/>
            </a:rPr>
            <a:t>drilling</a:t>
          </a:r>
          <a:r>
            <a:rPr lang="sr-Latn-RS" sz="1600" b="1" kern="1200" dirty="0" smtClean="0"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sr-Latn-RS" sz="1600" b="1" kern="1200" dirty="0" err="1" smtClean="0">
              <a:latin typeface="Arial" pitchFamily="34" charset="0"/>
              <a:ea typeface="+mn-ea"/>
              <a:cs typeface="Arial" pitchFamily="34" charset="0"/>
            </a:rPr>
            <a:t>and</a:t>
          </a:r>
          <a:r>
            <a:rPr lang="sr-Latn-RS" sz="1600" b="1" kern="1200" dirty="0" smtClean="0"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sr-Latn-RS" sz="1600" b="1" kern="1200" dirty="0" err="1" smtClean="0">
              <a:latin typeface="Arial" pitchFamily="34" charset="0"/>
              <a:ea typeface="+mn-ea"/>
              <a:cs typeface="Arial" pitchFamily="34" charset="0"/>
            </a:rPr>
            <a:t>exploration</a:t>
          </a:r>
          <a:endParaRPr lang="x-none" sz="1600" b="1" kern="1200" dirty="0">
            <a:latin typeface="Arial" pitchFamily="34" charset="0"/>
            <a:ea typeface="+mn-ea"/>
            <a:cs typeface="Arial" pitchFamily="34" charset="0"/>
          </a:endParaRPr>
        </a:p>
      </dsp:txBody>
      <dsp:txXfrm>
        <a:off x="461583" y="1818712"/>
        <a:ext cx="6162420" cy="346292"/>
      </dsp:txXfrm>
    </dsp:sp>
    <dsp:sp modelId="{3E525C23-7D60-4C51-9E05-6DD10F809FFA}">
      <dsp:nvSpPr>
        <dsp:cNvPr id="0" name=""/>
        <dsp:cNvSpPr/>
      </dsp:nvSpPr>
      <dsp:spPr>
        <a:xfrm>
          <a:off x="0" y="2581538"/>
          <a:ext cx="885698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551297"/>
              <a:satOff val="15371"/>
              <a:lumOff val="12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E6071-C5EC-40A4-8060-0CF7D322A390}">
      <dsp:nvSpPr>
        <dsp:cNvPr id="0" name=""/>
        <dsp:cNvSpPr/>
      </dsp:nvSpPr>
      <dsp:spPr>
        <a:xfrm>
          <a:off x="420432" y="2404863"/>
          <a:ext cx="6199888" cy="383760"/>
        </a:xfrm>
        <a:prstGeom prst="roundRect">
          <a:avLst/>
        </a:prstGeom>
        <a:solidFill>
          <a:schemeClr val="accent4">
            <a:hueOff val="-2551297"/>
            <a:satOff val="15371"/>
            <a:lumOff val="12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b="1" kern="1200" dirty="0" err="1" smtClean="0">
              <a:latin typeface="Arial" pitchFamily="34" charset="0"/>
              <a:ea typeface="+mn-ea"/>
              <a:cs typeface="Arial" pitchFamily="34" charset="0"/>
            </a:rPr>
            <a:t>Results</a:t>
          </a:r>
          <a:r>
            <a:rPr lang="x-none" sz="1600" b="1" kern="1200" smtClean="0">
              <a:latin typeface="Arial" pitchFamily="34" charset="0"/>
              <a:ea typeface="+mn-ea"/>
              <a:cs typeface="Arial" pitchFamily="34" charset="0"/>
            </a:rPr>
            <a:t>/ </a:t>
          </a:r>
          <a:r>
            <a:rPr lang="sr-Latn-RS" sz="1600" b="1" kern="1200" dirty="0" err="1" smtClean="0">
              <a:latin typeface="Arial" pitchFamily="34" charset="0"/>
              <a:ea typeface="+mn-ea"/>
              <a:cs typeface="Arial" pitchFamily="34" charset="0"/>
            </a:rPr>
            <a:t>Reserves</a:t>
          </a:r>
          <a:r>
            <a:rPr lang="sr-Latn-RS" sz="1600" b="1" kern="1200" dirty="0" smtClean="0"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sr-Latn-RS" sz="1600" b="1" kern="1200" dirty="0" err="1" smtClean="0">
              <a:latin typeface="Arial" pitchFamily="34" charset="0"/>
              <a:ea typeface="+mn-ea"/>
              <a:cs typeface="Arial" pitchFamily="34" charset="0"/>
            </a:rPr>
            <a:t>Study</a:t>
          </a:r>
          <a:endParaRPr lang="x-none" sz="1600" b="1" kern="1200" dirty="0">
            <a:latin typeface="Arial" pitchFamily="34" charset="0"/>
            <a:ea typeface="+mn-ea"/>
            <a:cs typeface="Arial" pitchFamily="34" charset="0"/>
          </a:endParaRPr>
        </a:p>
      </dsp:txBody>
      <dsp:txXfrm>
        <a:off x="439166" y="2423597"/>
        <a:ext cx="6162420" cy="346292"/>
      </dsp:txXfrm>
    </dsp:sp>
    <dsp:sp modelId="{7CB28665-7723-44EE-A0BA-CE5149048AF0}">
      <dsp:nvSpPr>
        <dsp:cNvPr id="0" name=""/>
        <dsp:cNvSpPr/>
      </dsp:nvSpPr>
      <dsp:spPr>
        <a:xfrm>
          <a:off x="0" y="3171218"/>
          <a:ext cx="885698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189121"/>
              <a:satOff val="19214"/>
              <a:lumOff val="15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8EBDE-B540-41B3-941D-55C1BBED28E1}">
      <dsp:nvSpPr>
        <dsp:cNvPr id="0" name=""/>
        <dsp:cNvSpPr/>
      </dsp:nvSpPr>
      <dsp:spPr>
        <a:xfrm>
          <a:off x="442849" y="2979338"/>
          <a:ext cx="6199888" cy="383760"/>
        </a:xfrm>
        <a:prstGeom prst="roundRect">
          <a:avLst/>
        </a:prstGeom>
        <a:solidFill>
          <a:schemeClr val="accent4">
            <a:hueOff val="-3189121"/>
            <a:satOff val="19214"/>
            <a:lumOff val="15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b="1" kern="1200" dirty="0" err="1" smtClean="0">
              <a:latin typeface="Arial" pitchFamily="34" charset="0"/>
              <a:ea typeface="+mn-ea"/>
              <a:cs typeface="Arial" pitchFamily="34" charset="0"/>
            </a:rPr>
            <a:t>Design</a:t>
          </a:r>
          <a:r>
            <a:rPr lang="sr-Latn-RS" sz="1600" b="1" kern="1200" dirty="0" smtClean="0"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sr-Latn-RS" sz="1600" b="1" kern="1200" dirty="0" err="1" smtClean="0">
              <a:latin typeface="Arial" pitchFamily="34" charset="0"/>
              <a:ea typeface="+mn-ea"/>
              <a:cs typeface="Arial" pitchFamily="34" charset="0"/>
            </a:rPr>
            <a:t>and</a:t>
          </a:r>
          <a:r>
            <a:rPr lang="sr-Latn-RS" sz="1600" b="1" kern="1200" dirty="0" smtClean="0"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sr-Latn-RS" sz="1600" b="1" kern="1200" dirty="0" err="1" smtClean="0">
              <a:latin typeface="Arial" pitchFamily="34" charset="0"/>
              <a:ea typeface="+mn-ea"/>
              <a:cs typeface="Arial" pitchFamily="34" charset="0"/>
            </a:rPr>
            <a:t>Surface</a:t>
          </a:r>
          <a:r>
            <a:rPr lang="sr-Latn-RS" sz="1600" b="1" kern="1200" dirty="0" smtClean="0">
              <a:latin typeface="Arial" pitchFamily="34" charset="0"/>
              <a:ea typeface="+mn-ea"/>
              <a:cs typeface="Arial" pitchFamily="34" charset="0"/>
            </a:rPr>
            <a:t> System</a:t>
          </a:r>
          <a:endParaRPr lang="x-none" sz="1600" b="1" kern="1200" dirty="0">
            <a:latin typeface="Arial" pitchFamily="34" charset="0"/>
            <a:ea typeface="+mn-ea"/>
            <a:cs typeface="Arial" pitchFamily="34" charset="0"/>
          </a:endParaRPr>
        </a:p>
      </dsp:txBody>
      <dsp:txXfrm>
        <a:off x="461583" y="2998072"/>
        <a:ext cx="6162420" cy="346292"/>
      </dsp:txXfrm>
    </dsp:sp>
    <dsp:sp modelId="{26D70B3C-A7E1-4CE2-AB5E-C4842575FB9B}">
      <dsp:nvSpPr>
        <dsp:cNvPr id="0" name=""/>
        <dsp:cNvSpPr/>
      </dsp:nvSpPr>
      <dsp:spPr>
        <a:xfrm>
          <a:off x="0" y="3760898"/>
          <a:ext cx="885698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826945"/>
              <a:satOff val="23056"/>
              <a:lumOff val="18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505351-D953-4137-8296-94D8ACA493DF}">
      <dsp:nvSpPr>
        <dsp:cNvPr id="0" name=""/>
        <dsp:cNvSpPr/>
      </dsp:nvSpPr>
      <dsp:spPr>
        <a:xfrm>
          <a:off x="442849" y="3569018"/>
          <a:ext cx="6199888" cy="383760"/>
        </a:xfrm>
        <a:prstGeom prst="roundRect">
          <a:avLst/>
        </a:prstGeom>
        <a:solidFill>
          <a:schemeClr val="accent4">
            <a:hueOff val="-3826945"/>
            <a:satOff val="23056"/>
            <a:lumOff val="18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b="1" kern="1200" dirty="0" err="1" smtClean="0">
              <a:latin typeface="Arial" pitchFamily="34" charset="0"/>
              <a:ea typeface="+mn-ea"/>
              <a:cs typeface="Arial" pitchFamily="34" charset="0"/>
            </a:rPr>
            <a:t>Production</a:t>
          </a:r>
          <a:r>
            <a:rPr lang="sr-Latn-RS" sz="1600" b="1" kern="1200" dirty="0" smtClean="0">
              <a:latin typeface="Arial" pitchFamily="34" charset="0"/>
              <a:ea typeface="+mn-ea"/>
              <a:cs typeface="Arial" pitchFamily="34" charset="0"/>
            </a:rPr>
            <a:t> F</a:t>
          </a:r>
          <a:r>
            <a:rPr lang="en-GB" sz="1600" b="1" kern="1200" dirty="0" err="1" smtClean="0">
              <a:latin typeface="Arial" pitchFamily="34" charset="0"/>
              <a:ea typeface="+mn-ea"/>
              <a:cs typeface="Arial" pitchFamily="34" charset="0"/>
            </a:rPr>
            <a:t>easibility</a:t>
          </a:r>
          <a:r>
            <a:rPr lang="en-GB" sz="1600" b="1" kern="1200" dirty="0" smtClean="0"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sr-Latn-RS" sz="1600" b="1" kern="1200" dirty="0" smtClean="0">
              <a:latin typeface="Arial" pitchFamily="34" charset="0"/>
              <a:ea typeface="+mn-ea"/>
              <a:cs typeface="Arial" pitchFamily="34" charset="0"/>
            </a:rPr>
            <a:t>S</a:t>
          </a:r>
          <a:r>
            <a:rPr lang="en-GB" sz="1600" b="1" kern="1200" dirty="0" err="1" smtClean="0">
              <a:latin typeface="Arial" pitchFamily="34" charset="0"/>
              <a:ea typeface="+mn-ea"/>
              <a:cs typeface="Arial" pitchFamily="34" charset="0"/>
            </a:rPr>
            <a:t>tudy</a:t>
          </a:r>
          <a:endParaRPr lang="x-none" sz="1600" b="1" kern="1200" dirty="0">
            <a:latin typeface="Arial" pitchFamily="34" charset="0"/>
            <a:ea typeface="+mn-ea"/>
            <a:cs typeface="Arial" pitchFamily="34" charset="0"/>
          </a:endParaRPr>
        </a:p>
      </dsp:txBody>
      <dsp:txXfrm>
        <a:off x="461583" y="3587752"/>
        <a:ext cx="6162420" cy="346292"/>
      </dsp:txXfrm>
    </dsp:sp>
    <dsp:sp modelId="{4773EA90-AE55-4522-BB46-E0FBAA65CCCF}">
      <dsp:nvSpPr>
        <dsp:cNvPr id="0" name=""/>
        <dsp:cNvSpPr/>
      </dsp:nvSpPr>
      <dsp:spPr>
        <a:xfrm>
          <a:off x="0" y="4350578"/>
          <a:ext cx="885698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AA1F5-64C7-4AF0-A7E0-207299467D02}">
      <dsp:nvSpPr>
        <dsp:cNvPr id="0" name=""/>
        <dsp:cNvSpPr/>
      </dsp:nvSpPr>
      <dsp:spPr>
        <a:xfrm>
          <a:off x="420432" y="4205060"/>
          <a:ext cx="6199888" cy="38376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600" kern="1200" smtClean="0"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sr-Latn-RS" sz="1600" b="1" kern="1200" dirty="0" err="1" smtClean="0">
              <a:latin typeface="Arial" pitchFamily="34" charset="0"/>
              <a:ea typeface="+mn-ea"/>
              <a:cs typeface="Arial" pitchFamily="34" charset="0"/>
            </a:rPr>
            <a:t>Other</a:t>
          </a:r>
          <a:r>
            <a:rPr lang="sr-Latn-RS" sz="1600" b="1" kern="1200" dirty="0" smtClean="0"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sr-Latn-RS" sz="1600" b="1" kern="1200" dirty="0" err="1" smtClean="0">
              <a:latin typeface="Arial" pitchFamily="34" charset="0"/>
              <a:ea typeface="+mn-ea"/>
              <a:cs typeface="Arial" pitchFamily="34" charset="0"/>
            </a:rPr>
            <a:t>required</a:t>
          </a:r>
          <a:r>
            <a:rPr lang="sr-Latn-RS" sz="1600" b="1" kern="1200" dirty="0" smtClean="0"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sr-Latn-RS" sz="1600" b="1" kern="1200" dirty="0" err="1" smtClean="0">
              <a:latin typeface="Arial" pitchFamily="34" charset="0"/>
              <a:ea typeface="+mn-ea"/>
              <a:cs typeface="Arial" pitchFamily="34" charset="0"/>
            </a:rPr>
            <a:t>documents</a:t>
          </a:r>
          <a:r>
            <a:rPr lang="sr-Latn-RS" sz="1600" b="1" kern="1200" dirty="0" smtClean="0"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sr-Latn-RS" sz="1600" b="1" kern="1200" dirty="0" err="1" smtClean="0">
              <a:latin typeface="Arial" pitchFamily="34" charset="0"/>
              <a:ea typeface="+mn-ea"/>
              <a:cs typeface="Arial" pitchFamily="34" charset="0"/>
            </a:rPr>
            <a:t>and</a:t>
          </a:r>
          <a:r>
            <a:rPr lang="sr-Latn-RS" sz="1600" b="1" kern="1200" dirty="0" smtClean="0"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sr-Latn-RS" sz="1600" b="1" kern="1200" dirty="0" err="1" smtClean="0">
              <a:latin typeface="Arial" pitchFamily="34" charset="0"/>
              <a:ea typeface="+mn-ea"/>
              <a:cs typeface="Arial" pitchFamily="34" charset="0"/>
            </a:rPr>
            <a:t>approvals</a:t>
          </a:r>
          <a:endParaRPr lang="x-none" sz="1600" b="1" kern="1200" dirty="0">
            <a:latin typeface="Arial" pitchFamily="34" charset="0"/>
            <a:ea typeface="+mn-ea"/>
            <a:cs typeface="Arial" pitchFamily="34" charset="0"/>
          </a:endParaRPr>
        </a:p>
      </dsp:txBody>
      <dsp:txXfrm>
        <a:off x="439166" y="4223794"/>
        <a:ext cx="6162420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960D2-D6DC-466B-8D64-FB047580BA5E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1CDAA-8BF2-4933-8BD8-98716445C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32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C541809-BA5D-47EA-A95B-0AE5C0D7CED1}" type="datetimeFigureOut">
              <a:rPr lang="en-US"/>
              <a:pPr>
                <a:defRPr/>
              </a:pPr>
              <a:t>5/6/2015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110C60F-3B0D-402B-8DBC-0878506EC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78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IS-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0213" y="2768599"/>
            <a:ext cx="3511651" cy="593053"/>
          </a:xfrm>
        </p:spPr>
        <p:txBody>
          <a:bodyPr lIns="0" tIns="0" rIns="0" bIns="0">
            <a:noAutofit/>
          </a:bodyPr>
          <a:lstStyle>
            <a:lvl1pPr algn="r">
              <a:defRPr sz="2000" b="1">
                <a:solidFill>
                  <a:srgbClr val="C30C2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9231" y="3274733"/>
            <a:ext cx="2225738" cy="41472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1500" dirty="0">
                <a:solidFill>
                  <a:srgbClr val="005A9B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616700" y="6056313"/>
            <a:ext cx="2133600" cy="577850"/>
          </a:xfrm>
        </p:spPr>
        <p:txBody>
          <a:bodyPr lIns="0" tIns="0" rIns="0" bIns="0" rtlCol="0"/>
          <a:lstStyle>
            <a:lvl2pPr lvl="1"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5A9B"/>
                </a:solidFill>
                <a:latin typeface="Arial"/>
                <a:cs typeface="Arial"/>
              </a:defRPr>
            </a:lvl2pPr>
          </a:lstStyle>
          <a:p>
            <a:pPr lvl="1">
              <a:defRPr/>
            </a:pPr>
            <a:r>
              <a:rPr lang="en-US" dirty="0"/>
              <a:t>Datum</a:t>
            </a:r>
          </a:p>
          <a:p>
            <a:pPr lvl="1">
              <a:defRPr/>
            </a:pPr>
            <a:r>
              <a:rPr lang="en-US" dirty="0" err="1"/>
              <a:t>Mesto</a:t>
            </a:r>
            <a:r>
              <a:rPr lang="en-US" dirty="0"/>
              <a:t> </a:t>
            </a:r>
            <a:r>
              <a:rPr lang="en-US" dirty="0" err="1"/>
              <a:t>prezentacije</a:t>
            </a:r>
            <a:endParaRPr lang="en-US" dirty="0"/>
          </a:p>
          <a:p>
            <a:pPr lvl="1">
              <a:defRPr/>
            </a:pPr>
            <a:r>
              <a:rPr lang="en-US" dirty="0" err="1"/>
              <a:t>Ime</a:t>
            </a:r>
            <a:r>
              <a:rPr lang="en-US" dirty="0"/>
              <a:t> </a:t>
            </a:r>
            <a:r>
              <a:rPr lang="en-US" dirty="0" err="1"/>
              <a:t>Prezime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NIS-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907" y="262464"/>
            <a:ext cx="2203815" cy="362037"/>
          </a:xfrm>
        </p:spPr>
        <p:txBody>
          <a:bodyPr lIns="0" tIns="0" rIns="0" bIns="0">
            <a:normAutofit/>
          </a:bodyPr>
          <a:lstStyle>
            <a:lvl1pPr algn="l">
              <a:defRPr sz="2000" b="1">
                <a:solidFill>
                  <a:srgbClr val="C30C2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IS-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8722" y="296337"/>
            <a:ext cx="2328861" cy="571496"/>
          </a:xfrm>
        </p:spPr>
        <p:txBody>
          <a:bodyPr lIns="0" tIns="0" rIns="0" bIns="0">
            <a:normAutofit/>
          </a:bodyPr>
          <a:lstStyle>
            <a:lvl1pPr>
              <a:buNone/>
              <a:defRPr sz="2000" b="1" i="0">
                <a:solidFill>
                  <a:srgbClr val="C30C21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49781" y="889003"/>
            <a:ext cx="1586969" cy="349247"/>
          </a:xfrm>
        </p:spPr>
        <p:txBody>
          <a:bodyPr lIns="0" tIns="0" rIns="0" bIns="0">
            <a:normAutofit/>
          </a:bodyPr>
          <a:lstStyle>
            <a:lvl1pPr>
              <a:buNone/>
              <a:defRPr sz="1500">
                <a:solidFill>
                  <a:srgbClr val="005A9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95D30A4-8251-4AB4-BA05-C09930C55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IS-4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8722" y="296337"/>
            <a:ext cx="2328861" cy="571496"/>
          </a:xfrm>
        </p:spPr>
        <p:txBody>
          <a:bodyPr lIns="0" tIns="0" rIns="0" bIns="0">
            <a:normAutofit/>
          </a:bodyPr>
          <a:lstStyle>
            <a:lvl1pPr>
              <a:buNone/>
              <a:defRPr sz="2000" b="1" i="0">
                <a:solidFill>
                  <a:srgbClr val="C30C21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49781" y="889003"/>
            <a:ext cx="1586969" cy="349247"/>
          </a:xfrm>
        </p:spPr>
        <p:txBody>
          <a:bodyPr lIns="0" tIns="0" rIns="0" bIns="0">
            <a:normAutofit/>
          </a:bodyPr>
          <a:lstStyle>
            <a:lvl1pPr>
              <a:buNone/>
              <a:defRPr sz="1500">
                <a:solidFill>
                  <a:srgbClr val="005A9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1EF618F-C1DB-42F2-A5CA-DC1E64073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IS-5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8722" y="296337"/>
            <a:ext cx="2328861" cy="571496"/>
          </a:xfrm>
        </p:spPr>
        <p:txBody>
          <a:bodyPr lIns="0" tIns="0" rIns="0" bIns="0">
            <a:normAutofit/>
          </a:bodyPr>
          <a:lstStyle>
            <a:lvl1pPr>
              <a:buNone/>
              <a:defRPr sz="2000" b="1" i="0">
                <a:solidFill>
                  <a:srgbClr val="C30C21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49781" y="889003"/>
            <a:ext cx="1586969" cy="349247"/>
          </a:xfrm>
        </p:spPr>
        <p:txBody>
          <a:bodyPr lIns="0" tIns="0" rIns="0" bIns="0">
            <a:normAutofit/>
          </a:bodyPr>
          <a:lstStyle>
            <a:lvl1pPr>
              <a:buNone/>
              <a:defRPr sz="1500">
                <a:solidFill>
                  <a:srgbClr val="005A9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A690847-9D6A-44CA-B9F1-D71E61E70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IS-6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8722" y="296337"/>
            <a:ext cx="2328861" cy="571496"/>
          </a:xfrm>
        </p:spPr>
        <p:txBody>
          <a:bodyPr lIns="0" tIns="0" rIns="0" bIns="0">
            <a:normAutofit/>
          </a:bodyPr>
          <a:lstStyle>
            <a:lvl1pPr>
              <a:buNone/>
              <a:defRPr sz="2000" b="1" i="0">
                <a:solidFill>
                  <a:srgbClr val="C30C21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49781" y="889003"/>
            <a:ext cx="1586969" cy="349247"/>
          </a:xfrm>
        </p:spPr>
        <p:txBody>
          <a:bodyPr lIns="0" tIns="0" rIns="0" bIns="0">
            <a:normAutofit/>
          </a:bodyPr>
          <a:lstStyle>
            <a:lvl1pPr>
              <a:buNone/>
              <a:defRPr sz="1500">
                <a:solidFill>
                  <a:srgbClr val="005A9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BE03EFB-8CCB-4959-832E-A49B809D8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IS-7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8722" y="296337"/>
            <a:ext cx="2328861" cy="571496"/>
          </a:xfrm>
        </p:spPr>
        <p:txBody>
          <a:bodyPr lIns="0" tIns="0" rIns="0" bIns="0">
            <a:normAutofit/>
          </a:bodyPr>
          <a:lstStyle>
            <a:lvl1pPr>
              <a:buNone/>
              <a:defRPr sz="2000" b="1" i="0">
                <a:solidFill>
                  <a:srgbClr val="C30C21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49781" y="889003"/>
            <a:ext cx="1586969" cy="349247"/>
          </a:xfrm>
        </p:spPr>
        <p:txBody>
          <a:bodyPr lIns="0" tIns="0" rIns="0" bIns="0">
            <a:normAutofit/>
          </a:bodyPr>
          <a:lstStyle>
            <a:lvl1pPr>
              <a:buNone/>
              <a:defRPr sz="1500">
                <a:solidFill>
                  <a:srgbClr val="005A9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785CC2F-AEA0-41E8-B9BE-2BB4518FC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IS-8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8722" y="296337"/>
            <a:ext cx="2328861" cy="571496"/>
          </a:xfrm>
        </p:spPr>
        <p:txBody>
          <a:bodyPr lIns="0" tIns="0" rIns="0" bIns="0">
            <a:normAutofit/>
          </a:bodyPr>
          <a:lstStyle>
            <a:lvl1pPr>
              <a:buNone/>
              <a:defRPr sz="2000" b="1" i="0">
                <a:solidFill>
                  <a:srgbClr val="C30C21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49781" y="889003"/>
            <a:ext cx="1586969" cy="349247"/>
          </a:xfrm>
        </p:spPr>
        <p:txBody>
          <a:bodyPr lIns="0" tIns="0" rIns="0" bIns="0">
            <a:normAutofit/>
          </a:bodyPr>
          <a:lstStyle>
            <a:lvl1pPr>
              <a:buNone/>
              <a:defRPr sz="1500">
                <a:solidFill>
                  <a:srgbClr val="005A9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5CA86D4-405A-474B-BEEE-7825CFDD2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NIS-9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95B343E-E6EB-4DD9-8622-098AAE15A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AF52C1F-DDC7-4C72-822F-B7F64876D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F10D77-4625-45F3-A2AA-9EA69C651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NIS-6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0" tIns="0" rIns="0" bIns="0" anchor="t"/>
          <a:lstStyle>
            <a:lvl1pPr algn="l">
              <a:defRPr sz="2000" b="1">
                <a:solidFill>
                  <a:srgbClr val="C30C2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NASLOV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D6E531F-16E6-4BD4-A949-219B5BFD0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стр.</a:t>
            </a:r>
            <a:fld id="{CE1B60DD-84C7-4F8E-8D8F-85723B516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r-Latn-C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sr-Latn-CS" dirty="0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CS" dirty="0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sr-Latn-C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C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CS" dirty="0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r-Latn-C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C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C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r-Latn-CS" dirty="0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C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sr-Latn-C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C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r-Latn-C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CS" dirty="0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r-Latn-C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CS" dirty="0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375"/>
            <a:ext cx="8229600" cy="115855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21977"/>
            <a:ext cx="8229600" cy="458755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r-Latn-C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sr-Latn-CS" dirty="0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C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sr-Latn-C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C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CS" dirty="0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r-Latn-C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C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CS" dirty="0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r-Latn-CS" dirty="0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C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sr-Latn-C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C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r-Latn-C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CS" dirty="0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r-Latn-C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CS" dirty="0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375"/>
            <a:ext cx="8229600" cy="115855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21977"/>
            <a:ext cx="8229600" cy="458755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mplate cop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940425" y="6613525"/>
            <a:ext cx="1530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2" tIns="45691" rIns="91382" bIns="45691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fld id="{94A69ACA-8192-47C2-8BD1-EF9E6626D0DA}" type="slidenum">
              <a:rPr lang="en-US" sz="1000">
                <a:solidFill>
                  <a:srgbClr val="FFFFFF"/>
                </a:solidFill>
                <a:latin typeface="Arial Cirilica" pitchFamily="34" charset="0"/>
              </a:rPr>
              <a:pPr defTabSz="912813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latin typeface="Arial Cirilica" pitchFamily="34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81000" y="6553200"/>
            <a:ext cx="327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2" tIns="45691" rIns="91382" bIns="45691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sr-Latn-CS" sz="1400">
                <a:solidFill>
                  <a:srgbClr val="FFFFFF"/>
                </a:solidFill>
                <a:latin typeface="Arial Cirilica" pitchFamily="34" charset="0"/>
              </a:rPr>
              <a:t>NIS Naftagas  - Novi Sad</a:t>
            </a:r>
            <a:endParaRPr lang="en-US" sz="1400" dirty="0">
              <a:solidFill>
                <a:srgbClr val="FFFFFF"/>
              </a:solidFill>
              <a:latin typeface="Arial Ciril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30188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9128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06EFC5D-AB10-4216-8D49-BDC852DDE6F7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template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940425" y="6613525"/>
            <a:ext cx="1530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272B0272-D6FE-4E9A-B6AF-A09793E30B9C}" type="slidenum">
              <a:rPr lang="en-US" sz="1000">
                <a:solidFill>
                  <a:srgbClr val="FFFFFF"/>
                </a:solidFill>
                <a:latin typeface="Arial Cirilica"/>
                <a:cs typeface="Arial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r>
              <a:rPr lang="sr-Cyrl-CS" sz="1000" dirty="0">
                <a:solidFill>
                  <a:srgbClr val="FFFFFF"/>
                </a:solidFill>
                <a:latin typeface="+mn-lt"/>
                <a:cs typeface="Arial" pitchFamily="34" charset="0"/>
              </a:rPr>
              <a:t> / </a:t>
            </a:r>
            <a:r>
              <a:rPr lang="sr-Latn-CS" sz="1000" dirty="0">
                <a:solidFill>
                  <a:srgbClr val="FFFFFF"/>
                </a:solidFill>
                <a:latin typeface="+mn-lt"/>
                <a:cs typeface="Arial" pitchFamily="34" charset="0"/>
              </a:rPr>
              <a:t>12</a:t>
            </a:r>
            <a:endParaRPr lang="en-US" sz="1000" dirty="0">
              <a:solidFill>
                <a:srgbClr val="FFFFFF"/>
              </a:solidFill>
              <a:latin typeface="Arial Cirilica"/>
              <a:cs typeface="Arial" pitchFamily="34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81000" y="6553200"/>
            <a:ext cx="327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 sz="1400" dirty="0">
                <a:solidFill>
                  <a:srgbClr val="FFFFFF"/>
                </a:solidFill>
                <a:latin typeface="Arial Cirilica" pitchFamily="34" charset="0"/>
                <a:cs typeface="Arial" pitchFamily="34" charset="0"/>
              </a:rPr>
              <a:t>NIS Naftagas  - Novi Sad</a:t>
            </a:r>
            <a:endParaRPr lang="en-US" sz="1400" dirty="0">
              <a:solidFill>
                <a:srgbClr val="FFFFFF"/>
              </a:solidFill>
              <a:latin typeface="Arial Cirilica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815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template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940425" y="6613525"/>
            <a:ext cx="1530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083CBFBF-9CB1-4586-999D-04CB2623B313}" type="slidenum">
              <a:rPr lang="en-US" sz="1000">
                <a:solidFill>
                  <a:srgbClr val="FFFFFF"/>
                </a:solidFill>
                <a:latin typeface="Arial Cirilica"/>
                <a:cs typeface="Arial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r>
              <a:rPr lang="sr-Cyrl-CS" sz="1000" dirty="0">
                <a:solidFill>
                  <a:srgbClr val="FFFFFF"/>
                </a:solidFill>
                <a:latin typeface="+mn-lt"/>
                <a:cs typeface="Arial" pitchFamily="34" charset="0"/>
              </a:rPr>
              <a:t> / </a:t>
            </a:r>
            <a:r>
              <a:rPr lang="sr-Latn-CS" sz="1000" dirty="0">
                <a:solidFill>
                  <a:srgbClr val="FFFFFF"/>
                </a:solidFill>
                <a:latin typeface="+mn-lt"/>
                <a:cs typeface="Arial" pitchFamily="34" charset="0"/>
              </a:rPr>
              <a:t>12</a:t>
            </a:r>
            <a:endParaRPr lang="en-US" sz="1000" dirty="0">
              <a:solidFill>
                <a:srgbClr val="FFFFFF"/>
              </a:solidFill>
              <a:latin typeface="Arial Cirilica"/>
              <a:cs typeface="Arial" pitchFamily="34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81000" y="6553200"/>
            <a:ext cx="327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 sz="1400" dirty="0">
                <a:solidFill>
                  <a:srgbClr val="FFFFFF"/>
                </a:solidFill>
                <a:latin typeface="Arial Cirilica" pitchFamily="34" charset="0"/>
                <a:cs typeface="Arial" pitchFamily="34" charset="0"/>
              </a:rPr>
              <a:t>NIS Naftagas  - Novi Sad</a:t>
            </a:r>
            <a:endParaRPr lang="en-US" sz="1400" dirty="0">
              <a:solidFill>
                <a:srgbClr val="FFFFFF"/>
              </a:solidFill>
              <a:latin typeface="Arial Cirilica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816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template cop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940425" y="6613525"/>
            <a:ext cx="1530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2" tIns="45691" rIns="91382" bIns="45691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fld id="{07641F17-6DE3-4DA1-8147-A0DAE2FC6665}" type="slidenum">
              <a:rPr lang="en-US" sz="1000">
                <a:solidFill>
                  <a:srgbClr val="FFFFFF"/>
                </a:solidFill>
                <a:latin typeface="Arial Cirilica" pitchFamily="34" charset="0"/>
              </a:rPr>
              <a:pPr defTabSz="912813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latin typeface="Arial Cirilica" pitchFamily="34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81000" y="6553200"/>
            <a:ext cx="327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2" tIns="45691" rIns="91382" bIns="45691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sr-Latn-CS" sz="1400">
                <a:solidFill>
                  <a:srgbClr val="FFFFFF"/>
                </a:solidFill>
                <a:latin typeface="Arial Cirilica" pitchFamily="34" charset="0"/>
              </a:rPr>
              <a:t>NIS Naftagas  - Novi Sad</a:t>
            </a:r>
            <a:endParaRPr lang="en-US" sz="1400" dirty="0">
              <a:solidFill>
                <a:srgbClr val="FFFFFF"/>
              </a:solidFill>
              <a:latin typeface="Arial Ciril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30188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9128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template cop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940425" y="6613525"/>
            <a:ext cx="1530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2" tIns="45691" rIns="91382" bIns="45691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fld id="{9AC37FDE-851F-4A45-869E-D860743E31B8}" type="slidenum">
              <a:rPr lang="en-US" sz="1000">
                <a:solidFill>
                  <a:srgbClr val="FFFFFF"/>
                </a:solidFill>
                <a:latin typeface="Arial Cirilica" pitchFamily="34" charset="0"/>
              </a:rPr>
              <a:pPr defTabSz="912813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latin typeface="Arial Cirilica" pitchFamily="34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81000" y="6553200"/>
            <a:ext cx="327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2" tIns="45691" rIns="91382" bIns="45691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sr-Latn-CS" sz="1400">
                <a:solidFill>
                  <a:srgbClr val="FFFFFF"/>
                </a:solidFill>
                <a:latin typeface="Arial Cirilica" pitchFamily="34" charset="0"/>
              </a:rPr>
              <a:t>NIS Naftagas  - Novi Sad</a:t>
            </a:r>
            <a:endParaRPr lang="en-US" sz="1400" dirty="0">
              <a:solidFill>
                <a:srgbClr val="FFFFFF"/>
              </a:solidFill>
              <a:latin typeface="Arial Ciril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30188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9128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template cop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940425" y="6613525"/>
            <a:ext cx="1530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2" tIns="45691" rIns="91382" bIns="45691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fld id="{F2B15037-9632-4BA9-8E20-D7A949D38F4E}" type="slidenum">
              <a:rPr lang="en-US" sz="1000">
                <a:solidFill>
                  <a:srgbClr val="FFFFFF"/>
                </a:solidFill>
                <a:latin typeface="Arial Cirilica" pitchFamily="34" charset="0"/>
              </a:rPr>
              <a:pPr defTabSz="912813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latin typeface="Arial Cirilica" pitchFamily="34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81000" y="6553200"/>
            <a:ext cx="327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2" tIns="45691" rIns="91382" bIns="45691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sr-Latn-CS" sz="1400">
                <a:solidFill>
                  <a:srgbClr val="FFFFFF"/>
                </a:solidFill>
                <a:latin typeface="Arial Cirilica" pitchFamily="34" charset="0"/>
              </a:rPr>
              <a:t>NIS Naftagas  - Novi Sad</a:t>
            </a:r>
            <a:endParaRPr lang="en-US" sz="1400" dirty="0">
              <a:solidFill>
                <a:srgbClr val="FFFFFF"/>
              </a:solidFill>
              <a:latin typeface="Arial Ciril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30188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9128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19672" y="2852936"/>
            <a:ext cx="7128792" cy="1008112"/>
          </a:xfrm>
        </p:spPr>
        <p:txBody>
          <a:bodyPr/>
          <a:lstStyle/>
          <a:p>
            <a:pPr marL="342791" indent="-342791" algn="ctr" defTabSz="912525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C00000"/>
                </a:solidFill>
              </a:rPr>
              <a:t>Geothermal Resources of Vojvodina</a:t>
            </a:r>
            <a:br>
              <a:rPr lang="en-US" kern="0" dirty="0" smtClean="0">
                <a:solidFill>
                  <a:srgbClr val="C00000"/>
                </a:solidFill>
              </a:rPr>
            </a:br>
            <a:r>
              <a:rPr lang="en-US" kern="0" dirty="0" smtClean="0">
                <a:solidFill>
                  <a:srgbClr val="C00000"/>
                </a:solidFill>
              </a:rPr>
              <a:t>and Application of Geothermal Systems</a:t>
            </a:r>
            <a:endParaRPr lang="en-US" kern="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62617" y="5836593"/>
            <a:ext cx="865943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b="1" kern="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May</a:t>
            </a:r>
            <a:r>
              <a:rPr lang="sr-Latn-RS" sz="12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2015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Novi Sad</a:t>
            </a:r>
            <a:endParaRPr lang="en-US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041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3"/>
          <p:cNvSpPr>
            <a:spLocks noGrp="1"/>
          </p:cNvSpPr>
          <p:nvPr>
            <p:ph type="sldNum" sz="quarter" idx="17"/>
          </p:nvPr>
        </p:nvSpPr>
        <p:spPr bwMode="auto">
          <a:xfrm>
            <a:off x="21010" y="647759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sr-Latn-RS" dirty="0" smtClean="0">
                <a:solidFill>
                  <a:srgbClr val="898989"/>
                </a:solidFill>
              </a:rPr>
              <a:t>11</a:t>
            </a:r>
            <a:endParaRPr lang="en-US" dirty="0" smtClean="0">
              <a:solidFill>
                <a:srgbClr val="898989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8193" y="476672"/>
            <a:ext cx="6054007" cy="6480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90000"/>
              </a:lnSpc>
              <a:defRPr/>
            </a:pPr>
            <a:r>
              <a:rPr lang="en-US" sz="2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Examples of </a:t>
            </a:r>
            <a:r>
              <a:rPr lang="sr-Latn-RS" sz="2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2000" b="1" kern="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eothermal</a:t>
            </a:r>
            <a:r>
              <a:rPr lang="en-US" sz="2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000" b="1" kern="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nergy</a:t>
            </a:r>
            <a:r>
              <a:rPr lang="en-US" sz="2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2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 in Vojvodina </a:t>
            </a:r>
            <a:endParaRPr lang="en-US" sz="20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DSC002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90" y="1484784"/>
            <a:ext cx="4538663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DSC013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665" y="1465734"/>
            <a:ext cx="356393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73690" y="4921038"/>
            <a:ext cx="51339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defRPr/>
            </a:pPr>
            <a:r>
              <a:rPr lang="vi-VN" sz="1600" b="1" dirty="0">
                <a:solidFill>
                  <a:prstClr val="black"/>
                </a:solidFill>
              </a:rPr>
              <a:t>“Banja-Kanjiža</a:t>
            </a:r>
            <a:r>
              <a:rPr lang="vi-VN" sz="1600" b="1" dirty="0" smtClean="0">
                <a:solidFill>
                  <a:prstClr val="black"/>
                </a:solidFill>
              </a:rPr>
              <a:t>”</a:t>
            </a:r>
            <a:r>
              <a:rPr lang="sr-Latn-RS" sz="1600" b="1" dirty="0" smtClean="0">
                <a:solidFill>
                  <a:prstClr val="black"/>
                </a:solidFill>
              </a:rPr>
              <a:t>  2.5 </a:t>
            </a:r>
            <a:r>
              <a:rPr lang="sr-Latn-RS" sz="1600" b="1" dirty="0" err="1" smtClean="0">
                <a:solidFill>
                  <a:prstClr val="black"/>
                </a:solidFill>
              </a:rPr>
              <a:t>MWt</a:t>
            </a:r>
            <a:endParaRPr lang="vi-VN" sz="1600" b="1" dirty="0">
              <a:solidFill>
                <a:prstClr val="black"/>
              </a:solidFill>
            </a:endParaRPr>
          </a:p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sr-Latn-RS" sz="1600" dirty="0" err="1" smtClean="0">
                <a:solidFill>
                  <a:prstClr val="black"/>
                </a:solidFill>
              </a:rPr>
              <a:t>Facility</a:t>
            </a:r>
            <a:r>
              <a:rPr lang="sr-Latn-RS" sz="1600" dirty="0" smtClean="0">
                <a:solidFill>
                  <a:prstClr val="black"/>
                </a:solidFill>
              </a:rPr>
              <a:t> </a:t>
            </a:r>
            <a:r>
              <a:rPr lang="sr-Latn-RS" sz="1600" dirty="0" err="1" smtClean="0">
                <a:solidFill>
                  <a:prstClr val="black"/>
                </a:solidFill>
              </a:rPr>
              <a:t>heating</a:t>
            </a:r>
            <a:r>
              <a:rPr lang="sr-Latn-RS" sz="1600" dirty="0" smtClean="0">
                <a:solidFill>
                  <a:prstClr val="black"/>
                </a:solidFill>
              </a:rPr>
              <a:t> </a:t>
            </a:r>
            <a:r>
              <a:rPr lang="vi-VN" sz="1600" dirty="0" smtClean="0">
                <a:solidFill>
                  <a:prstClr val="black"/>
                </a:solidFill>
              </a:rPr>
              <a:t>(</a:t>
            </a:r>
            <a:r>
              <a:rPr lang="sr-Latn-RS" sz="1600" dirty="0" err="1" smtClean="0">
                <a:solidFill>
                  <a:prstClr val="black"/>
                </a:solidFill>
              </a:rPr>
              <a:t>air</a:t>
            </a:r>
            <a:r>
              <a:rPr lang="sr-Latn-RS" sz="1600" dirty="0" smtClean="0">
                <a:solidFill>
                  <a:prstClr val="black"/>
                </a:solidFill>
              </a:rPr>
              <a:t>, </a:t>
            </a:r>
            <a:r>
              <a:rPr lang="sr-Latn-RS" sz="1600" dirty="0" err="1" smtClean="0">
                <a:solidFill>
                  <a:prstClr val="black"/>
                </a:solidFill>
              </a:rPr>
              <a:t>radiators</a:t>
            </a:r>
            <a:r>
              <a:rPr lang="sr-Latn-RS" sz="1600" dirty="0" smtClean="0">
                <a:solidFill>
                  <a:prstClr val="black"/>
                </a:solidFill>
              </a:rPr>
              <a:t>) </a:t>
            </a:r>
            <a:endParaRPr lang="sr-Latn-RS" sz="1600" dirty="0">
              <a:solidFill>
                <a:prstClr val="black"/>
              </a:solidFill>
            </a:endParaRPr>
          </a:p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sr-Latn-RS" sz="1600" dirty="0" err="1" smtClean="0">
                <a:solidFill>
                  <a:prstClr val="black"/>
                </a:solidFill>
              </a:rPr>
              <a:t>Domestic</a:t>
            </a:r>
            <a:r>
              <a:rPr lang="sr-Latn-RS" sz="1600" dirty="0" smtClean="0">
                <a:solidFill>
                  <a:prstClr val="black"/>
                </a:solidFill>
              </a:rPr>
              <a:t> </a:t>
            </a:r>
            <a:r>
              <a:rPr lang="sr-Latn-RS" sz="1600" dirty="0" err="1" smtClean="0">
                <a:solidFill>
                  <a:prstClr val="black"/>
                </a:solidFill>
              </a:rPr>
              <a:t>hot</a:t>
            </a:r>
            <a:r>
              <a:rPr lang="sr-Latn-RS" sz="1600" dirty="0" smtClean="0">
                <a:solidFill>
                  <a:prstClr val="black"/>
                </a:solidFill>
              </a:rPr>
              <a:t> </a:t>
            </a:r>
            <a:r>
              <a:rPr lang="sr-Latn-RS" sz="1600" dirty="0" err="1" smtClean="0">
                <a:solidFill>
                  <a:prstClr val="black"/>
                </a:solidFill>
              </a:rPr>
              <a:t>water</a:t>
            </a:r>
            <a:endParaRPr lang="vi-VN" sz="1600" dirty="0">
              <a:solidFill>
                <a:prstClr val="black"/>
              </a:solidFill>
            </a:endParaRPr>
          </a:p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sr-Latn-RS" sz="1600" dirty="0" err="1" smtClean="0">
                <a:solidFill>
                  <a:prstClr val="black"/>
                </a:solidFill>
              </a:rPr>
              <a:t>Indoor</a:t>
            </a:r>
            <a:r>
              <a:rPr lang="sr-Latn-RS" sz="1600" dirty="0" smtClean="0">
                <a:solidFill>
                  <a:prstClr val="black"/>
                </a:solidFill>
              </a:rPr>
              <a:t> </a:t>
            </a:r>
            <a:r>
              <a:rPr lang="sr-Latn-RS" sz="1600" dirty="0" err="1" smtClean="0">
                <a:solidFill>
                  <a:prstClr val="black"/>
                </a:solidFill>
              </a:rPr>
              <a:t>recreational</a:t>
            </a:r>
            <a:r>
              <a:rPr lang="sr-Latn-RS" sz="1600" dirty="0" smtClean="0">
                <a:solidFill>
                  <a:prstClr val="black"/>
                </a:solidFill>
              </a:rPr>
              <a:t> </a:t>
            </a:r>
            <a:r>
              <a:rPr lang="sr-Latn-RS" sz="1600" dirty="0" err="1" smtClean="0">
                <a:solidFill>
                  <a:prstClr val="black"/>
                </a:solidFill>
              </a:rPr>
              <a:t>pools</a:t>
            </a:r>
            <a:endParaRPr lang="vi-VN" sz="1600" dirty="0">
              <a:solidFill>
                <a:prstClr val="black"/>
              </a:solidFill>
            </a:endParaRPr>
          </a:p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sr-Latn-RS" sz="1600" dirty="0" err="1" smtClean="0">
                <a:solidFill>
                  <a:prstClr val="black"/>
                </a:solidFill>
              </a:rPr>
              <a:t>Balneology</a:t>
            </a:r>
            <a:endParaRPr lang="vi-VN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4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3"/>
          <p:cNvSpPr>
            <a:spLocks noGrp="1"/>
          </p:cNvSpPr>
          <p:nvPr>
            <p:ph type="sldNum" sz="quarter" idx="17"/>
          </p:nvPr>
        </p:nvSpPr>
        <p:spPr bwMode="auto">
          <a:xfrm>
            <a:off x="21010" y="647759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sr-Latn-RS" dirty="0" smtClean="0">
                <a:solidFill>
                  <a:srgbClr val="898989"/>
                </a:solidFill>
              </a:rPr>
              <a:t>12</a:t>
            </a:r>
            <a:endParaRPr lang="en-US" dirty="0" smtClean="0">
              <a:solidFill>
                <a:srgbClr val="898989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8193" y="476672"/>
            <a:ext cx="6054007" cy="6480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90000"/>
              </a:lnSpc>
              <a:defRPr/>
            </a:pPr>
            <a:r>
              <a:rPr lang="en-US" sz="20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Examples of Geothermal Energy Use in Vojvodina </a:t>
            </a:r>
          </a:p>
        </p:txBody>
      </p:sp>
      <p:pic>
        <p:nvPicPr>
          <p:cNvPr id="4" name="Picture 5" descr="DSC002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556791"/>
            <a:ext cx="4285679" cy="316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SC002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1"/>
            <a:ext cx="2952328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3689" y="4942903"/>
            <a:ext cx="51339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defRPr/>
            </a:pPr>
            <a:r>
              <a:rPr lang="vi-VN" sz="1600" b="1" dirty="0" smtClean="0">
                <a:solidFill>
                  <a:prstClr val="black"/>
                </a:solidFill>
              </a:rPr>
              <a:t>“</a:t>
            </a:r>
            <a:r>
              <a:rPr lang="ru-RU" sz="1600" b="1" dirty="0">
                <a:solidFill>
                  <a:prstClr val="black"/>
                </a:solidFill>
              </a:rPr>
              <a:t>А</a:t>
            </a:r>
            <a:r>
              <a:rPr lang="vi-VN" sz="1600" b="1" dirty="0">
                <a:solidFill>
                  <a:prstClr val="black"/>
                </a:solidFill>
              </a:rPr>
              <a:t>N</a:t>
            </a:r>
            <a:r>
              <a:rPr lang="ru-RU" sz="1600" b="1" dirty="0">
                <a:solidFill>
                  <a:prstClr val="black"/>
                </a:solidFill>
              </a:rPr>
              <a:t>А”,“</a:t>
            </a:r>
            <a:r>
              <a:rPr lang="vi-VN" sz="1600" b="1" dirty="0">
                <a:solidFill>
                  <a:prstClr val="black"/>
                </a:solidFill>
              </a:rPr>
              <a:t>LUPUS” </a:t>
            </a:r>
            <a:r>
              <a:rPr lang="sr-Latn-RS" sz="1600" b="1" dirty="0" err="1" smtClean="0">
                <a:solidFill>
                  <a:prstClr val="black"/>
                </a:solidFill>
              </a:rPr>
              <a:t>and</a:t>
            </a:r>
            <a:r>
              <a:rPr lang="sr-Latn-RS" sz="1600" b="1" dirty="0" smtClean="0">
                <a:solidFill>
                  <a:prstClr val="black"/>
                </a:solidFill>
              </a:rPr>
              <a:t> </a:t>
            </a:r>
            <a:r>
              <a:rPr lang="vi-VN" sz="1600" b="1" dirty="0" smtClean="0">
                <a:solidFill>
                  <a:prstClr val="black"/>
                </a:solidFill>
              </a:rPr>
              <a:t> AQVA-PANON</a:t>
            </a:r>
            <a:r>
              <a:rPr lang="sr-Latn-R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</a:rPr>
              <a:t>apartments</a:t>
            </a:r>
          </a:p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sr-Latn-RS" sz="1600" dirty="0" err="1" smtClean="0">
                <a:solidFill>
                  <a:prstClr val="black"/>
                </a:solidFill>
              </a:rPr>
              <a:t>Floor</a:t>
            </a:r>
            <a:r>
              <a:rPr lang="sr-Latn-RS" sz="1600" dirty="0" smtClean="0">
                <a:solidFill>
                  <a:prstClr val="black"/>
                </a:solidFill>
              </a:rPr>
              <a:t> </a:t>
            </a:r>
            <a:r>
              <a:rPr lang="sr-Latn-RS" sz="1600" dirty="0" err="1" smtClean="0">
                <a:solidFill>
                  <a:prstClr val="black"/>
                </a:solidFill>
              </a:rPr>
              <a:t>heating</a:t>
            </a:r>
            <a:endParaRPr lang="vi-VN" sz="1600" dirty="0">
              <a:solidFill>
                <a:prstClr val="black"/>
              </a:solidFill>
            </a:endParaRPr>
          </a:p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vi-VN" sz="1600" dirty="0">
                <a:solidFill>
                  <a:prstClr val="black"/>
                </a:solidFill>
              </a:rPr>
              <a:t> </a:t>
            </a:r>
            <a:r>
              <a:rPr lang="sr-Latn-RS" sz="1600" dirty="0" err="1">
                <a:solidFill>
                  <a:prstClr val="black"/>
                </a:solidFill>
              </a:rPr>
              <a:t>H</a:t>
            </a:r>
            <a:r>
              <a:rPr lang="sr-Latn-RS" sz="1600" dirty="0" err="1" smtClean="0">
                <a:solidFill>
                  <a:prstClr val="black"/>
                </a:solidFill>
              </a:rPr>
              <a:t>eating</a:t>
            </a:r>
            <a:r>
              <a:rPr lang="sr-Latn-RS" sz="1600" dirty="0" smtClean="0">
                <a:solidFill>
                  <a:prstClr val="black"/>
                </a:solidFill>
              </a:rPr>
              <a:t> of </a:t>
            </a:r>
            <a:r>
              <a:rPr lang="sr-Latn-RS" sz="1600" dirty="0" err="1" smtClean="0">
                <a:solidFill>
                  <a:prstClr val="black"/>
                </a:solidFill>
              </a:rPr>
              <a:t>domestic</a:t>
            </a:r>
            <a:r>
              <a:rPr lang="sr-Latn-RS" sz="1600" dirty="0" smtClean="0">
                <a:solidFill>
                  <a:prstClr val="black"/>
                </a:solidFill>
              </a:rPr>
              <a:t> </a:t>
            </a:r>
            <a:r>
              <a:rPr lang="sr-Latn-RS" sz="1600" dirty="0" err="1" smtClean="0">
                <a:solidFill>
                  <a:prstClr val="black"/>
                </a:solidFill>
              </a:rPr>
              <a:t>hot</a:t>
            </a:r>
            <a:r>
              <a:rPr lang="sr-Latn-RS" sz="1600" dirty="0" smtClean="0">
                <a:solidFill>
                  <a:prstClr val="black"/>
                </a:solidFill>
              </a:rPr>
              <a:t> </a:t>
            </a:r>
            <a:r>
              <a:rPr lang="sr-Latn-RS" sz="1600" dirty="0" err="1" smtClean="0">
                <a:solidFill>
                  <a:prstClr val="black"/>
                </a:solidFill>
              </a:rPr>
              <a:t>water</a:t>
            </a:r>
            <a:endParaRPr lang="sr-Latn-RS" sz="1600" dirty="0" smtClean="0">
              <a:solidFill>
                <a:prstClr val="black"/>
              </a:solidFill>
            </a:endParaRPr>
          </a:p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sr-Latn-RS" sz="1600" dirty="0" smtClean="0">
                <a:solidFill>
                  <a:prstClr val="black"/>
                </a:solidFill>
              </a:rPr>
              <a:t>  </a:t>
            </a:r>
            <a:r>
              <a:rPr lang="sr-Latn-RS" sz="1600" dirty="0" err="1" smtClean="0">
                <a:solidFill>
                  <a:prstClr val="black"/>
                </a:solidFill>
              </a:rPr>
              <a:t>Indoor</a:t>
            </a:r>
            <a:r>
              <a:rPr lang="sr-Latn-RS" sz="1600" dirty="0" smtClean="0">
                <a:solidFill>
                  <a:prstClr val="black"/>
                </a:solidFill>
              </a:rPr>
              <a:t> </a:t>
            </a:r>
            <a:r>
              <a:rPr lang="sr-Latn-RS" sz="1600" dirty="0" err="1" smtClean="0">
                <a:solidFill>
                  <a:prstClr val="black"/>
                </a:solidFill>
              </a:rPr>
              <a:t>recreational</a:t>
            </a:r>
            <a:r>
              <a:rPr lang="sr-Latn-RS" sz="1600" dirty="0" smtClean="0">
                <a:solidFill>
                  <a:prstClr val="black"/>
                </a:solidFill>
              </a:rPr>
              <a:t> </a:t>
            </a:r>
            <a:r>
              <a:rPr lang="sr-Latn-RS" sz="1600" dirty="0" err="1" smtClean="0">
                <a:solidFill>
                  <a:prstClr val="black"/>
                </a:solidFill>
              </a:rPr>
              <a:t>pools</a:t>
            </a:r>
            <a:endParaRPr lang="vi-VN" sz="1600" dirty="0">
              <a:solidFill>
                <a:prstClr val="black"/>
              </a:solidFill>
            </a:endParaRPr>
          </a:p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vi-VN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6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3"/>
          <p:cNvSpPr>
            <a:spLocks noGrp="1"/>
          </p:cNvSpPr>
          <p:nvPr>
            <p:ph type="sldNum" sz="quarter" idx="17"/>
          </p:nvPr>
        </p:nvSpPr>
        <p:spPr bwMode="auto">
          <a:xfrm>
            <a:off x="21010" y="647759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sr-Latn-RS" dirty="0" smtClean="0">
                <a:solidFill>
                  <a:srgbClr val="898989"/>
                </a:solidFill>
              </a:rPr>
              <a:t>13</a:t>
            </a:r>
            <a:endParaRPr lang="en-US" dirty="0" smtClean="0">
              <a:solidFill>
                <a:srgbClr val="898989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8193" y="476672"/>
            <a:ext cx="6054007" cy="6480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90000"/>
              </a:lnSpc>
              <a:defRPr/>
            </a:pPr>
            <a:r>
              <a:rPr lang="en-US" sz="20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Examples of Geothermal Energy Use in Vojvodina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3689" y="4942903"/>
            <a:ext cx="51339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defRPr/>
            </a:pPr>
            <a:r>
              <a:rPr lang="vi-VN" sz="1600" b="1" dirty="0" smtClean="0">
                <a:solidFill>
                  <a:prstClr val="black"/>
                </a:solidFill>
              </a:rPr>
              <a:t>“Junaković”</a:t>
            </a:r>
            <a:r>
              <a:rPr lang="sr-Latn-RS" sz="1600" b="1" dirty="0">
                <a:solidFill>
                  <a:prstClr val="black"/>
                </a:solidFill>
              </a:rPr>
              <a:t> </a:t>
            </a:r>
            <a:r>
              <a:rPr lang="sr-Latn-RS" sz="1600" b="1" dirty="0" err="1">
                <a:solidFill>
                  <a:prstClr val="black"/>
                </a:solidFill>
              </a:rPr>
              <a:t>Spa</a:t>
            </a:r>
            <a:r>
              <a:rPr lang="sr-Latn-RS" sz="1600" b="1" dirty="0">
                <a:solidFill>
                  <a:prstClr val="black"/>
                </a:solidFill>
              </a:rPr>
              <a:t> </a:t>
            </a:r>
            <a:endParaRPr lang="vi-VN" sz="1600" b="1" dirty="0">
              <a:solidFill>
                <a:prstClr val="black"/>
              </a:solidFill>
            </a:endParaRPr>
          </a:p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vi-VN" sz="1600" dirty="0" smtClean="0">
                <a:solidFill>
                  <a:prstClr val="black"/>
                </a:solidFill>
              </a:rPr>
              <a:t> </a:t>
            </a:r>
            <a:r>
              <a:rPr lang="sr-Latn-RS" sz="1600" dirty="0" err="1" smtClean="0">
                <a:solidFill>
                  <a:prstClr val="black"/>
                </a:solidFill>
              </a:rPr>
              <a:t>Facility</a:t>
            </a:r>
            <a:r>
              <a:rPr lang="sr-Latn-RS" sz="1600" dirty="0" smtClean="0">
                <a:solidFill>
                  <a:prstClr val="black"/>
                </a:solidFill>
              </a:rPr>
              <a:t> </a:t>
            </a:r>
            <a:r>
              <a:rPr lang="sr-Latn-RS" sz="1600" dirty="0" err="1" smtClean="0">
                <a:solidFill>
                  <a:prstClr val="black"/>
                </a:solidFill>
              </a:rPr>
              <a:t>heating</a:t>
            </a:r>
            <a:r>
              <a:rPr lang="sr-Latn-RS" sz="1600" dirty="0" smtClean="0">
                <a:solidFill>
                  <a:prstClr val="black"/>
                </a:solidFill>
              </a:rPr>
              <a:t> </a:t>
            </a:r>
            <a:r>
              <a:rPr lang="vi-VN" sz="1600" dirty="0" smtClean="0">
                <a:solidFill>
                  <a:prstClr val="black"/>
                </a:solidFill>
              </a:rPr>
              <a:t>(</a:t>
            </a:r>
            <a:r>
              <a:rPr lang="sr-Latn-RS" sz="1600" dirty="0" err="1" smtClean="0">
                <a:solidFill>
                  <a:prstClr val="black"/>
                </a:solidFill>
              </a:rPr>
              <a:t>heat</a:t>
            </a:r>
            <a:r>
              <a:rPr lang="sr-Latn-RS" sz="1600" dirty="0" smtClean="0">
                <a:solidFill>
                  <a:prstClr val="black"/>
                </a:solidFill>
              </a:rPr>
              <a:t> </a:t>
            </a:r>
            <a:r>
              <a:rPr lang="sr-Latn-RS" sz="1600" dirty="0" err="1" smtClean="0">
                <a:solidFill>
                  <a:prstClr val="black"/>
                </a:solidFill>
              </a:rPr>
              <a:t>pumps</a:t>
            </a:r>
            <a:r>
              <a:rPr lang="sr-Latn-RS" sz="1600" dirty="0" smtClean="0">
                <a:solidFill>
                  <a:prstClr val="black"/>
                </a:solidFill>
              </a:rPr>
              <a:t> </a:t>
            </a:r>
            <a:r>
              <a:rPr lang="vi-VN" sz="1600" dirty="0" smtClean="0">
                <a:solidFill>
                  <a:prstClr val="black"/>
                </a:solidFill>
              </a:rPr>
              <a:t>– </a:t>
            </a:r>
            <a:r>
              <a:rPr lang="sr-Latn-RS" sz="1600" dirty="0" err="1" smtClean="0">
                <a:solidFill>
                  <a:prstClr val="black"/>
                </a:solidFill>
              </a:rPr>
              <a:t>air</a:t>
            </a:r>
            <a:r>
              <a:rPr lang="sr-Latn-RS" sz="1600" dirty="0" smtClean="0">
                <a:solidFill>
                  <a:prstClr val="black"/>
                </a:solidFill>
              </a:rPr>
              <a:t> </a:t>
            </a:r>
            <a:r>
              <a:rPr lang="sr-Latn-RS" sz="1600" dirty="0" err="1" smtClean="0">
                <a:solidFill>
                  <a:prstClr val="black"/>
                </a:solidFill>
              </a:rPr>
              <a:t>and</a:t>
            </a:r>
            <a:r>
              <a:rPr lang="sr-Latn-RS" sz="1600" dirty="0" smtClean="0">
                <a:solidFill>
                  <a:prstClr val="black"/>
                </a:solidFill>
              </a:rPr>
              <a:t> </a:t>
            </a:r>
            <a:r>
              <a:rPr lang="sr-Latn-RS" sz="1600" dirty="0" err="1" smtClean="0">
                <a:solidFill>
                  <a:prstClr val="black"/>
                </a:solidFill>
              </a:rPr>
              <a:t>radiator</a:t>
            </a:r>
            <a:r>
              <a:rPr lang="sr-Latn-RS" sz="1600" dirty="0" smtClean="0">
                <a:solidFill>
                  <a:prstClr val="black"/>
                </a:solidFill>
              </a:rPr>
              <a:t> </a:t>
            </a:r>
            <a:r>
              <a:rPr lang="sr-Latn-RS" sz="1600" dirty="0" err="1" smtClean="0">
                <a:solidFill>
                  <a:prstClr val="black"/>
                </a:solidFill>
              </a:rPr>
              <a:t>heating</a:t>
            </a:r>
            <a:r>
              <a:rPr lang="vi-VN" sz="1600" dirty="0" smtClean="0">
                <a:solidFill>
                  <a:prstClr val="black"/>
                </a:solidFill>
              </a:rPr>
              <a:t>)</a:t>
            </a:r>
            <a:endParaRPr lang="vi-VN" sz="1600" dirty="0">
              <a:solidFill>
                <a:prstClr val="black"/>
              </a:solidFill>
            </a:endParaRPr>
          </a:p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vi-VN" sz="1600" dirty="0">
                <a:solidFill>
                  <a:prstClr val="black"/>
                </a:solidFill>
              </a:rPr>
              <a:t>  </a:t>
            </a:r>
            <a:r>
              <a:rPr lang="sr-Latn-RS" sz="1600" dirty="0" err="1" smtClean="0">
                <a:solidFill>
                  <a:prstClr val="black"/>
                </a:solidFill>
              </a:rPr>
              <a:t>Domestic</a:t>
            </a:r>
            <a:r>
              <a:rPr lang="sr-Latn-RS" sz="1600" dirty="0" smtClean="0">
                <a:solidFill>
                  <a:prstClr val="black"/>
                </a:solidFill>
              </a:rPr>
              <a:t> </a:t>
            </a:r>
            <a:r>
              <a:rPr lang="sr-Latn-RS" sz="1600" dirty="0" err="1" smtClean="0">
                <a:solidFill>
                  <a:prstClr val="black"/>
                </a:solidFill>
              </a:rPr>
              <a:t>hot</a:t>
            </a:r>
            <a:r>
              <a:rPr lang="sr-Latn-RS" sz="1600" dirty="0" smtClean="0">
                <a:solidFill>
                  <a:prstClr val="black"/>
                </a:solidFill>
              </a:rPr>
              <a:t> </a:t>
            </a:r>
            <a:r>
              <a:rPr lang="sr-Latn-RS" sz="1600" dirty="0" err="1" smtClean="0">
                <a:solidFill>
                  <a:prstClr val="black"/>
                </a:solidFill>
              </a:rPr>
              <a:t>water</a:t>
            </a:r>
            <a:endParaRPr lang="vi-VN" sz="1600" dirty="0">
              <a:solidFill>
                <a:prstClr val="black"/>
              </a:solidFill>
            </a:endParaRPr>
          </a:p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vi-VN" sz="1600" dirty="0">
                <a:solidFill>
                  <a:prstClr val="black"/>
                </a:solidFill>
              </a:rPr>
              <a:t>  </a:t>
            </a:r>
            <a:r>
              <a:rPr lang="sr-Latn-RS" sz="1600" dirty="0" err="1" smtClean="0">
                <a:solidFill>
                  <a:prstClr val="black"/>
                </a:solidFill>
              </a:rPr>
              <a:t>Outdoor</a:t>
            </a:r>
            <a:r>
              <a:rPr lang="sr-Latn-RS" sz="1600" dirty="0" smtClean="0">
                <a:solidFill>
                  <a:prstClr val="black"/>
                </a:solidFill>
              </a:rPr>
              <a:t> </a:t>
            </a:r>
            <a:r>
              <a:rPr lang="sr-Latn-RS" sz="1600" dirty="0" err="1" smtClean="0">
                <a:solidFill>
                  <a:prstClr val="black"/>
                </a:solidFill>
              </a:rPr>
              <a:t>and</a:t>
            </a:r>
            <a:r>
              <a:rPr lang="sr-Latn-RS" sz="1600" dirty="0" smtClean="0">
                <a:solidFill>
                  <a:prstClr val="black"/>
                </a:solidFill>
              </a:rPr>
              <a:t> </a:t>
            </a:r>
            <a:r>
              <a:rPr lang="sr-Latn-RS" sz="1600" dirty="0" err="1" smtClean="0">
                <a:solidFill>
                  <a:prstClr val="black"/>
                </a:solidFill>
              </a:rPr>
              <a:t>indoor</a:t>
            </a:r>
            <a:r>
              <a:rPr lang="sr-Latn-RS" sz="1600" dirty="0" smtClean="0">
                <a:solidFill>
                  <a:prstClr val="black"/>
                </a:solidFill>
              </a:rPr>
              <a:t> </a:t>
            </a:r>
            <a:r>
              <a:rPr lang="sr-Latn-RS" sz="1600" dirty="0" err="1" smtClean="0">
                <a:solidFill>
                  <a:prstClr val="black"/>
                </a:solidFill>
              </a:rPr>
              <a:t>recreational</a:t>
            </a:r>
            <a:r>
              <a:rPr lang="sr-Latn-RS" sz="1600" dirty="0" smtClean="0">
                <a:solidFill>
                  <a:prstClr val="black"/>
                </a:solidFill>
              </a:rPr>
              <a:t> </a:t>
            </a:r>
            <a:r>
              <a:rPr lang="sr-Latn-RS" sz="1600" dirty="0" err="1" smtClean="0">
                <a:solidFill>
                  <a:prstClr val="black"/>
                </a:solidFill>
              </a:rPr>
              <a:t>pools</a:t>
            </a:r>
            <a:r>
              <a:rPr lang="sr-Latn-RS" sz="1600" dirty="0" smtClean="0">
                <a:solidFill>
                  <a:prstClr val="black"/>
                </a:solidFill>
              </a:rPr>
              <a:t> </a:t>
            </a:r>
            <a:r>
              <a:rPr lang="sr-Latn-RS" sz="1600" dirty="0" err="1" smtClean="0">
                <a:solidFill>
                  <a:prstClr val="black"/>
                </a:solidFill>
              </a:rPr>
              <a:t>and</a:t>
            </a:r>
            <a:r>
              <a:rPr lang="sr-Latn-RS" sz="1600" dirty="0" smtClean="0">
                <a:solidFill>
                  <a:prstClr val="black"/>
                </a:solidFill>
              </a:rPr>
              <a:t> </a:t>
            </a:r>
            <a:r>
              <a:rPr lang="sr-Latn-RS" sz="1600" dirty="0" err="1" smtClean="0">
                <a:solidFill>
                  <a:prstClr val="black"/>
                </a:solidFill>
              </a:rPr>
              <a:t>therepeutic</a:t>
            </a:r>
            <a:r>
              <a:rPr lang="sr-Latn-RS" sz="1600" dirty="0" smtClean="0">
                <a:solidFill>
                  <a:prstClr val="black"/>
                </a:solidFill>
              </a:rPr>
              <a:t> </a:t>
            </a:r>
            <a:r>
              <a:rPr lang="sr-Latn-RS" sz="1600" dirty="0" err="1" smtClean="0">
                <a:solidFill>
                  <a:prstClr val="black"/>
                </a:solidFill>
              </a:rPr>
              <a:t>pools</a:t>
            </a:r>
            <a:r>
              <a:rPr lang="sr-Latn-RS" sz="1600" dirty="0" smtClean="0">
                <a:solidFill>
                  <a:prstClr val="black"/>
                </a:solidFill>
              </a:rPr>
              <a:t> </a:t>
            </a:r>
          </a:p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vi-VN" sz="1600" dirty="0" smtClean="0">
                <a:solidFill>
                  <a:prstClr val="black"/>
                </a:solidFill>
              </a:rPr>
              <a:t>Balneolog</a:t>
            </a:r>
            <a:r>
              <a:rPr lang="sr-Latn-RS" sz="1600" dirty="0">
                <a:solidFill>
                  <a:prstClr val="black"/>
                </a:solidFill>
              </a:rPr>
              <a:t>y</a:t>
            </a:r>
            <a:endParaRPr lang="vi-VN" sz="1600" dirty="0">
              <a:solidFill>
                <a:prstClr val="black"/>
              </a:solidFill>
            </a:endParaRPr>
          </a:p>
        </p:txBody>
      </p:sp>
      <p:pic>
        <p:nvPicPr>
          <p:cNvPr id="5" name="Picture 5" descr="DSC008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89" y="1484784"/>
            <a:ext cx="4316412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DSC008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739" y="1484784"/>
            <a:ext cx="432117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66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3"/>
          <p:cNvSpPr>
            <a:spLocks noGrp="1"/>
          </p:cNvSpPr>
          <p:nvPr>
            <p:ph type="sldNum" sz="quarter" idx="17"/>
          </p:nvPr>
        </p:nvSpPr>
        <p:spPr bwMode="auto">
          <a:xfrm>
            <a:off x="21010" y="647759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sr-Latn-RS" dirty="0" smtClean="0">
                <a:solidFill>
                  <a:srgbClr val="898989"/>
                </a:solidFill>
              </a:rPr>
              <a:t>1</a:t>
            </a:r>
            <a:r>
              <a:rPr lang="sr-Cyrl-RS" dirty="0" smtClean="0">
                <a:solidFill>
                  <a:srgbClr val="898989"/>
                </a:solidFill>
              </a:rPr>
              <a:t>4</a:t>
            </a:r>
            <a:endParaRPr lang="en-US" dirty="0" smtClean="0">
              <a:solidFill>
                <a:srgbClr val="898989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8193" y="476672"/>
            <a:ext cx="6054007" cy="6480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90000"/>
              </a:lnSpc>
              <a:defRPr/>
            </a:pPr>
            <a:r>
              <a:rPr lang="en-US" sz="20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Examples of Geothermal Energy Use in Vojvodina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3689" y="4942903"/>
            <a:ext cx="51339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defRPr/>
            </a:pPr>
            <a:r>
              <a:rPr lang="vi-VN" sz="1600" b="1" dirty="0">
                <a:solidFill>
                  <a:prstClr val="black"/>
                </a:solidFill>
              </a:rPr>
              <a:t>OSC “Mladost” Bečej</a:t>
            </a:r>
          </a:p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vi-VN" sz="1600" dirty="0">
                <a:solidFill>
                  <a:prstClr val="black"/>
                </a:solidFill>
              </a:rPr>
              <a:t> </a:t>
            </a:r>
            <a:r>
              <a:rPr lang="sr-Latn-RS" sz="1600" dirty="0" err="1" smtClean="0">
                <a:solidFill>
                  <a:prstClr val="black"/>
                </a:solidFill>
              </a:rPr>
              <a:t>Facility</a:t>
            </a:r>
            <a:r>
              <a:rPr lang="sr-Latn-RS" sz="1600" dirty="0" smtClean="0">
                <a:solidFill>
                  <a:prstClr val="black"/>
                </a:solidFill>
              </a:rPr>
              <a:t> </a:t>
            </a:r>
            <a:r>
              <a:rPr lang="sr-Latn-RS" sz="1600" dirty="0" err="1" smtClean="0">
                <a:solidFill>
                  <a:prstClr val="black"/>
                </a:solidFill>
              </a:rPr>
              <a:t>heating</a:t>
            </a:r>
            <a:r>
              <a:rPr lang="sr-Latn-RS" sz="1600" dirty="0" smtClean="0">
                <a:solidFill>
                  <a:prstClr val="black"/>
                </a:solidFill>
              </a:rPr>
              <a:t> </a:t>
            </a:r>
            <a:r>
              <a:rPr lang="vi-VN" sz="1600" dirty="0" smtClean="0">
                <a:solidFill>
                  <a:prstClr val="black"/>
                </a:solidFill>
              </a:rPr>
              <a:t>(</a:t>
            </a:r>
            <a:r>
              <a:rPr lang="sr-Latn-RS" sz="1600" dirty="0" err="1" smtClean="0">
                <a:solidFill>
                  <a:prstClr val="black"/>
                </a:solidFill>
              </a:rPr>
              <a:t>ventilation</a:t>
            </a:r>
            <a:r>
              <a:rPr lang="sr-Latn-RS" sz="1600" dirty="0" smtClean="0">
                <a:solidFill>
                  <a:prstClr val="black"/>
                </a:solidFill>
              </a:rPr>
              <a:t> </a:t>
            </a:r>
            <a:r>
              <a:rPr lang="sr-Latn-RS" sz="1600" dirty="0" err="1" smtClean="0">
                <a:solidFill>
                  <a:prstClr val="black"/>
                </a:solidFill>
              </a:rPr>
              <a:t>chambers</a:t>
            </a:r>
            <a:r>
              <a:rPr lang="vi-VN" sz="1600" dirty="0" smtClean="0">
                <a:solidFill>
                  <a:prstClr val="black"/>
                </a:solidFill>
              </a:rPr>
              <a:t>)</a:t>
            </a:r>
            <a:endParaRPr lang="vi-VN" sz="1600" dirty="0">
              <a:solidFill>
                <a:prstClr val="black"/>
              </a:solidFill>
            </a:endParaRPr>
          </a:p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vi-VN" sz="1600" dirty="0">
                <a:solidFill>
                  <a:prstClr val="black"/>
                </a:solidFill>
              </a:rPr>
              <a:t>  </a:t>
            </a:r>
            <a:r>
              <a:rPr lang="sr-Latn-RS" sz="1600" dirty="0" err="1" smtClean="0">
                <a:solidFill>
                  <a:prstClr val="black"/>
                </a:solidFill>
              </a:rPr>
              <a:t>Heating</a:t>
            </a:r>
            <a:r>
              <a:rPr lang="sr-Latn-RS" sz="1600" dirty="0" smtClean="0">
                <a:solidFill>
                  <a:prstClr val="black"/>
                </a:solidFill>
              </a:rPr>
              <a:t> of </a:t>
            </a:r>
            <a:r>
              <a:rPr lang="sr-Latn-RS" sz="1600" dirty="0" err="1" smtClean="0">
                <a:solidFill>
                  <a:prstClr val="black"/>
                </a:solidFill>
              </a:rPr>
              <a:t>domestic</a:t>
            </a:r>
            <a:r>
              <a:rPr lang="sr-Latn-RS" sz="1600" dirty="0" smtClean="0">
                <a:solidFill>
                  <a:prstClr val="black"/>
                </a:solidFill>
              </a:rPr>
              <a:t> </a:t>
            </a:r>
            <a:r>
              <a:rPr lang="sr-Latn-RS" sz="1600" dirty="0" err="1" smtClean="0">
                <a:solidFill>
                  <a:prstClr val="black"/>
                </a:solidFill>
              </a:rPr>
              <a:t>hot</a:t>
            </a:r>
            <a:r>
              <a:rPr lang="sr-Latn-RS" sz="1600" dirty="0" smtClean="0">
                <a:solidFill>
                  <a:prstClr val="black"/>
                </a:solidFill>
              </a:rPr>
              <a:t> </a:t>
            </a:r>
            <a:r>
              <a:rPr lang="sr-Latn-RS" sz="1600" dirty="0" err="1" smtClean="0">
                <a:solidFill>
                  <a:prstClr val="black"/>
                </a:solidFill>
              </a:rPr>
              <a:t>water</a:t>
            </a:r>
            <a:endParaRPr lang="vi-VN" sz="1600" dirty="0">
              <a:solidFill>
                <a:prstClr val="black"/>
              </a:solidFill>
            </a:endParaRPr>
          </a:p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vi-VN" sz="1600" dirty="0">
                <a:solidFill>
                  <a:prstClr val="black"/>
                </a:solidFill>
              </a:rPr>
              <a:t>  </a:t>
            </a:r>
            <a:r>
              <a:rPr lang="sr-Latn-RS" sz="1600" dirty="0" err="1" smtClean="0">
                <a:solidFill>
                  <a:prstClr val="black"/>
                </a:solidFill>
              </a:rPr>
              <a:t>Heating</a:t>
            </a:r>
            <a:r>
              <a:rPr lang="sr-Latn-RS" sz="1600" dirty="0" smtClean="0">
                <a:solidFill>
                  <a:prstClr val="black"/>
                </a:solidFill>
              </a:rPr>
              <a:t> of the </a:t>
            </a:r>
            <a:r>
              <a:rPr lang="sr-Latn-RS" sz="1600" dirty="0" err="1" smtClean="0">
                <a:solidFill>
                  <a:prstClr val="black"/>
                </a:solidFill>
              </a:rPr>
              <a:t>swimming</a:t>
            </a:r>
            <a:r>
              <a:rPr lang="sr-Latn-RS" sz="1600" dirty="0" smtClean="0">
                <a:solidFill>
                  <a:prstClr val="black"/>
                </a:solidFill>
              </a:rPr>
              <a:t> </a:t>
            </a:r>
            <a:r>
              <a:rPr lang="sr-Latn-RS" sz="1600" dirty="0" err="1" smtClean="0">
                <a:solidFill>
                  <a:prstClr val="black"/>
                </a:solidFill>
              </a:rPr>
              <a:t>pool</a:t>
            </a:r>
            <a:r>
              <a:rPr lang="sr-Latn-RS" sz="1600" dirty="0" smtClean="0">
                <a:solidFill>
                  <a:prstClr val="black"/>
                </a:solidFill>
              </a:rPr>
              <a:t> </a:t>
            </a:r>
            <a:r>
              <a:rPr lang="sr-Latn-RS" sz="1600" dirty="0" err="1" smtClean="0">
                <a:solidFill>
                  <a:prstClr val="black"/>
                </a:solidFill>
              </a:rPr>
              <a:t>water</a:t>
            </a:r>
            <a:r>
              <a:rPr lang="sr-Latn-RS" sz="1600" dirty="0" smtClean="0">
                <a:solidFill>
                  <a:prstClr val="black"/>
                </a:solidFill>
              </a:rPr>
              <a:t> </a:t>
            </a:r>
            <a:endParaRPr lang="vi-VN" sz="1600" dirty="0">
              <a:solidFill>
                <a:prstClr val="black"/>
              </a:solidFill>
            </a:endParaRPr>
          </a:p>
        </p:txBody>
      </p:sp>
      <p:pic>
        <p:nvPicPr>
          <p:cNvPr id="5" name="Picture 4" descr="bc2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784"/>
            <a:ext cx="403269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SC013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477559"/>
            <a:ext cx="3312368" cy="418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66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3"/>
          <p:cNvSpPr>
            <a:spLocks noGrp="1"/>
          </p:cNvSpPr>
          <p:nvPr>
            <p:ph type="sldNum" sz="quarter" idx="17"/>
          </p:nvPr>
        </p:nvSpPr>
        <p:spPr bwMode="auto">
          <a:xfrm>
            <a:off x="21010" y="647759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sr-Latn-RS" dirty="0" smtClean="0">
                <a:solidFill>
                  <a:srgbClr val="898989"/>
                </a:solidFill>
              </a:rPr>
              <a:t>3</a:t>
            </a:r>
            <a:endParaRPr lang="en-US" dirty="0" smtClean="0">
              <a:solidFill>
                <a:srgbClr val="898989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8193" y="476672"/>
            <a:ext cx="5976664" cy="6480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90000"/>
              </a:lnSpc>
              <a:defRPr/>
            </a:pPr>
            <a:r>
              <a:rPr lang="en-US" sz="20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Geothermal </a:t>
            </a:r>
            <a:r>
              <a:rPr lang="sr-Latn-RS" sz="2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2000" b="1" kern="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radient</a:t>
            </a:r>
            <a:r>
              <a:rPr lang="en-US" sz="2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000" b="1" kern="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ap</a:t>
            </a:r>
            <a:r>
              <a:rPr lang="en-US" sz="2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 Vojvodina </a:t>
            </a:r>
            <a:endParaRPr lang="sr-Latn-RS" sz="2000" b="1" kern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996" name="Text Box 5"/>
          <p:cNvSpPr txBox="1">
            <a:spLocks noChangeArrowheads="1"/>
          </p:cNvSpPr>
          <p:nvPr/>
        </p:nvSpPr>
        <p:spPr bwMode="auto">
          <a:xfrm>
            <a:off x="6084168" y="1700808"/>
            <a:ext cx="2813647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Natural geological conditions of Vojvodina are very </a:t>
            </a:r>
            <a:r>
              <a:rPr lang="en-US" sz="1600" dirty="0" err="1" smtClean="0">
                <a:solidFill>
                  <a:prstClr val="black"/>
                </a:solidFill>
              </a:rPr>
              <a:t>favourable</a:t>
            </a:r>
            <a:r>
              <a:rPr lang="en-US" sz="1600" dirty="0" smtClean="0">
                <a:solidFill>
                  <a:prstClr val="black"/>
                </a:solidFill>
              </a:rPr>
              <a:t> in terms of geothermal resource </a:t>
            </a:r>
            <a:r>
              <a:rPr lang="en-US" sz="1600" dirty="0" err="1" smtClean="0">
                <a:solidFill>
                  <a:prstClr val="black"/>
                </a:solidFill>
              </a:rPr>
              <a:t>utilizatio</a:t>
            </a:r>
            <a:r>
              <a:rPr lang="sr-Latn-RS" sz="1600" dirty="0" smtClean="0">
                <a:solidFill>
                  <a:prstClr val="black"/>
                </a:solidFill>
              </a:rPr>
              <a:t>n </a:t>
            </a:r>
            <a:endParaRPr lang="vi-VN" sz="1600" dirty="0">
              <a:solidFill>
                <a:prstClr val="black"/>
              </a:solidFill>
            </a:endParaRPr>
          </a:p>
          <a:p>
            <a:pPr algn="just">
              <a:buClr>
                <a:srgbClr val="C00000"/>
              </a:buClr>
              <a:defRPr/>
            </a:pPr>
            <a:endParaRPr lang="vi-VN" sz="1600" dirty="0">
              <a:solidFill>
                <a:prstClr val="black"/>
              </a:solidFill>
            </a:endParaRPr>
          </a:p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vi-VN" sz="1600" dirty="0">
              <a:solidFill>
                <a:prstClr val="black"/>
              </a:solidFill>
            </a:endParaRPr>
          </a:p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sr-Latn-RS" sz="1600" dirty="0" smtClean="0">
                <a:solidFill>
                  <a:prstClr val="black"/>
                </a:solidFill>
              </a:rPr>
              <a:t>The </a:t>
            </a:r>
            <a:r>
              <a:rPr lang="en-US" sz="1600" dirty="0" smtClean="0">
                <a:solidFill>
                  <a:prstClr val="black"/>
                </a:solidFill>
              </a:rPr>
              <a:t>average geothermal gradient </a:t>
            </a:r>
            <a:r>
              <a:rPr lang="sr-Latn-RS" sz="1600" dirty="0" smtClean="0">
                <a:solidFill>
                  <a:prstClr val="black"/>
                </a:solidFill>
              </a:rPr>
              <a:t>in Europe </a:t>
            </a:r>
            <a:r>
              <a:rPr lang="en-US" sz="1600" dirty="0" smtClean="0">
                <a:solidFill>
                  <a:prstClr val="black"/>
                </a:solidFill>
              </a:rPr>
              <a:t>ranges from</a:t>
            </a:r>
            <a:r>
              <a:rPr lang="sr-Latn-RS" sz="1600" dirty="0" smtClean="0">
                <a:solidFill>
                  <a:prstClr val="black"/>
                </a:solidFill>
              </a:rPr>
              <a:t> </a:t>
            </a:r>
            <a:r>
              <a:rPr lang="vi-VN" sz="1600" dirty="0" smtClean="0">
                <a:solidFill>
                  <a:prstClr val="black"/>
                </a:solidFill>
              </a:rPr>
              <a:t>3</a:t>
            </a:r>
            <a:r>
              <a:rPr lang="sr-Latn-RS" sz="1600" dirty="0" smtClean="0">
                <a:solidFill>
                  <a:prstClr val="black"/>
                </a:solidFill>
              </a:rPr>
              <a:t> to 5 </a:t>
            </a:r>
            <a:r>
              <a:rPr lang="vi-VN" sz="1600" dirty="0">
                <a:solidFill>
                  <a:prstClr val="black"/>
                </a:solidFill>
              </a:rPr>
              <a:t>˚C/100m</a:t>
            </a:r>
            <a:r>
              <a:rPr lang="sr-Latn-RS" sz="1600" dirty="0">
                <a:solidFill>
                  <a:prstClr val="black"/>
                </a:solidFill>
              </a:rPr>
              <a:t> </a:t>
            </a:r>
            <a:endParaRPr lang="vi-VN" sz="1600" dirty="0">
              <a:solidFill>
                <a:prstClr val="black"/>
              </a:solidFill>
            </a:endParaRPr>
          </a:p>
          <a:p>
            <a:pPr algn="just">
              <a:buClr>
                <a:srgbClr val="C00000"/>
              </a:buClr>
              <a:defRPr/>
            </a:pPr>
            <a:endParaRPr lang="vi-VN" sz="1600" dirty="0">
              <a:solidFill>
                <a:prstClr val="black"/>
              </a:solidFill>
            </a:endParaRPr>
          </a:p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vi-VN" sz="1600" dirty="0">
              <a:solidFill>
                <a:prstClr val="black"/>
              </a:solidFill>
            </a:endParaRPr>
          </a:p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sr-Latn-RS" sz="1600" dirty="0" smtClean="0">
                <a:solidFill>
                  <a:prstClr val="black"/>
                </a:solidFill>
              </a:rPr>
              <a:t>Z</a:t>
            </a:r>
            <a:r>
              <a:rPr lang="en-US" sz="1600" dirty="0" smtClean="0">
                <a:solidFill>
                  <a:prstClr val="black"/>
                </a:solidFill>
              </a:rPr>
              <a:t>ones </a:t>
            </a:r>
            <a:r>
              <a:rPr lang="en-US" sz="1600" dirty="0">
                <a:solidFill>
                  <a:prstClr val="black"/>
                </a:solidFill>
              </a:rPr>
              <a:t>with high and very high gradients </a:t>
            </a:r>
            <a:r>
              <a:rPr lang="en-US" sz="1600" dirty="0" smtClean="0">
                <a:solidFill>
                  <a:prstClr val="black"/>
                </a:solidFill>
              </a:rPr>
              <a:t>exceeding</a:t>
            </a:r>
            <a:r>
              <a:rPr lang="sr-Latn-R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solidFill>
                  <a:prstClr val="black"/>
                </a:solidFill>
              </a:rPr>
              <a:t>5-10 </a:t>
            </a:r>
            <a:r>
              <a:rPr lang="en-US" sz="1600" dirty="0">
                <a:solidFill>
                  <a:prstClr val="black"/>
                </a:solidFill>
              </a:rPr>
              <a:t>° C / </a:t>
            </a:r>
            <a:r>
              <a:rPr lang="en-US" sz="1600" dirty="0" smtClean="0">
                <a:solidFill>
                  <a:prstClr val="black"/>
                </a:solidFill>
              </a:rPr>
              <a:t>100m</a:t>
            </a:r>
            <a:r>
              <a:rPr lang="sr-Latn-RS" sz="1600" dirty="0" smtClean="0">
                <a:solidFill>
                  <a:prstClr val="black"/>
                </a:solidFill>
              </a:rPr>
              <a:t> are </a:t>
            </a:r>
            <a:r>
              <a:rPr lang="en-US" sz="1600" dirty="0" smtClean="0"/>
              <a:t>prevalent</a:t>
            </a:r>
            <a:r>
              <a:rPr lang="sr-Latn-RS" sz="1600" dirty="0" smtClean="0"/>
              <a:t> </a:t>
            </a:r>
            <a:r>
              <a:rPr lang="en-US" sz="1600" dirty="0" smtClean="0">
                <a:solidFill>
                  <a:prstClr val="black"/>
                </a:solidFill>
              </a:rPr>
              <a:t>in Vojvodina</a:t>
            </a:r>
            <a:endParaRPr lang="vi-VN" sz="1600" dirty="0">
              <a:solidFill>
                <a:prstClr val="black"/>
              </a:solidFill>
            </a:endParaRPr>
          </a:p>
        </p:txBody>
      </p:sp>
      <p:pic>
        <p:nvPicPr>
          <p:cNvPr id="6" name="Picture 5" descr="karta gradijenata za prezentacij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628800"/>
            <a:ext cx="594129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23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3"/>
          <p:cNvSpPr>
            <a:spLocks noGrp="1"/>
          </p:cNvSpPr>
          <p:nvPr>
            <p:ph type="sldNum" sz="quarter" idx="17"/>
          </p:nvPr>
        </p:nvSpPr>
        <p:spPr bwMode="auto">
          <a:xfrm>
            <a:off x="21010" y="647759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sr-Cyrl-RS" dirty="0">
                <a:solidFill>
                  <a:srgbClr val="898989"/>
                </a:solidFill>
              </a:rPr>
              <a:t>4</a:t>
            </a:r>
            <a:endParaRPr lang="en-US" dirty="0" smtClean="0">
              <a:solidFill>
                <a:srgbClr val="898989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8193" y="476672"/>
            <a:ext cx="5976664" cy="6480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90000"/>
              </a:lnSpc>
              <a:defRPr/>
            </a:pPr>
            <a:r>
              <a:rPr lang="en-US" sz="2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Geothermal </a:t>
            </a:r>
            <a:r>
              <a:rPr lang="en-US" sz="2000" b="1" kern="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Resurce</a:t>
            </a:r>
            <a:r>
              <a:rPr lang="en-US" sz="2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Estimate Map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7344816" cy="482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8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3"/>
          <p:cNvSpPr>
            <a:spLocks noGrp="1"/>
          </p:cNvSpPr>
          <p:nvPr>
            <p:ph type="sldNum" sz="quarter" idx="17"/>
          </p:nvPr>
        </p:nvSpPr>
        <p:spPr bwMode="auto">
          <a:xfrm>
            <a:off x="21010" y="647759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sr-Latn-RS" dirty="0">
                <a:solidFill>
                  <a:srgbClr val="898989"/>
                </a:solidFill>
              </a:rPr>
              <a:t>2</a:t>
            </a:r>
            <a:endParaRPr lang="en-US" dirty="0" smtClean="0">
              <a:solidFill>
                <a:srgbClr val="898989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8195" y="332656"/>
            <a:ext cx="5976664" cy="10081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90000"/>
              </a:lnSpc>
              <a:defRPr/>
            </a:pPr>
            <a:r>
              <a:rPr lang="en-US" sz="2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Geothermal Potential of Hydrothermal Wells and Main Areas </a:t>
            </a:r>
            <a:r>
              <a:rPr lang="sr-Latn-RS" sz="2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2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Geothermal Energy</a:t>
            </a:r>
            <a:r>
              <a:rPr lang="sr-Latn-RS" sz="2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Utilization in Vojvodina </a:t>
            </a:r>
            <a:endParaRPr lang="en-US" sz="20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996" name="Text Box 5"/>
          <p:cNvSpPr txBox="1">
            <a:spLocks noChangeArrowheads="1"/>
          </p:cNvSpPr>
          <p:nvPr/>
        </p:nvSpPr>
        <p:spPr bwMode="auto">
          <a:xfrm>
            <a:off x="318193" y="1772816"/>
            <a:ext cx="8430269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sr-Latn-RS" sz="1400" dirty="0" smtClean="0"/>
              <a:t>Total </a:t>
            </a:r>
            <a:r>
              <a:rPr lang="en-US" sz="1400" dirty="0" smtClean="0"/>
              <a:t>yield per well:</a:t>
            </a:r>
            <a:r>
              <a:rPr lang="en-US" sz="1400" dirty="0"/>
              <a:t>	    </a:t>
            </a:r>
            <a:r>
              <a:rPr lang="sr-Latn-RS" sz="1400" dirty="0" smtClean="0"/>
              <a:t>                                                                  		                 </a:t>
            </a:r>
            <a:r>
              <a:rPr lang="en-US" sz="1400" dirty="0" smtClean="0"/>
              <a:t>9</a:t>
            </a:r>
            <a:r>
              <a:rPr lang="sr-Latn-RS" sz="1400" dirty="0" smtClean="0"/>
              <a:t>.</a:t>
            </a:r>
            <a:r>
              <a:rPr lang="en-US" sz="1400" dirty="0" smtClean="0"/>
              <a:t>5 </a:t>
            </a:r>
            <a:r>
              <a:rPr lang="en-US" sz="1400" dirty="0"/>
              <a:t>l/s.</a:t>
            </a:r>
          </a:p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</a:pPr>
            <a:endParaRPr lang="sr-Latn-RS" sz="1400" dirty="0" smtClean="0"/>
          </a:p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dirty="0"/>
              <a:t>The average water outlet temperature: 	            </a:t>
            </a:r>
            <a:r>
              <a:rPr lang="sr-Latn-RS" sz="1400" dirty="0" smtClean="0"/>
              <a:t>                                                           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48</a:t>
            </a:r>
            <a:r>
              <a:rPr lang="sr-Latn-RS" sz="1400" dirty="0" smtClean="0">
                <a:solidFill>
                  <a:srgbClr val="FF0000"/>
                </a:solidFill>
              </a:rPr>
              <a:t>.</a:t>
            </a:r>
            <a:r>
              <a:rPr lang="en-US" sz="1400" dirty="0" smtClean="0">
                <a:solidFill>
                  <a:srgbClr val="FF0000"/>
                </a:solidFill>
              </a:rPr>
              <a:t>8 °C</a:t>
            </a:r>
            <a:endParaRPr lang="en-US" sz="1400" dirty="0">
              <a:solidFill>
                <a:srgbClr val="FF0000"/>
              </a:solidFill>
            </a:endParaRPr>
          </a:p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</a:pPr>
            <a:endParaRPr lang="sr-Latn-RS" sz="1400" dirty="0" smtClean="0"/>
          </a:p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sr-Latn-RS" sz="1400" dirty="0" smtClean="0"/>
              <a:t>Total </a:t>
            </a:r>
            <a:r>
              <a:rPr lang="sr-Latn-RS" sz="1400" dirty="0" err="1" smtClean="0"/>
              <a:t>heat</a:t>
            </a:r>
            <a:r>
              <a:rPr lang="sr-Latn-RS" sz="1400" dirty="0" smtClean="0"/>
              <a:t> </a:t>
            </a:r>
            <a:r>
              <a:rPr lang="sr-Latn-RS" sz="1400" dirty="0" err="1" smtClean="0"/>
              <a:t>capacity</a:t>
            </a:r>
            <a:r>
              <a:rPr lang="sr-Latn-RS" sz="1400" dirty="0" smtClean="0"/>
              <a:t> </a:t>
            </a:r>
            <a:r>
              <a:rPr lang="en-US" sz="1400" dirty="0" smtClean="0"/>
              <a:t>(</a:t>
            </a:r>
            <a:r>
              <a:rPr lang="sr-Latn-RS" sz="1400" dirty="0" err="1" smtClean="0"/>
              <a:t>power</a:t>
            </a:r>
            <a:r>
              <a:rPr lang="en-US" sz="1400" dirty="0" smtClean="0"/>
              <a:t>)</a:t>
            </a:r>
            <a:endParaRPr lang="en-US" sz="1400" dirty="0"/>
          </a:p>
          <a:p>
            <a:pPr algn="just">
              <a:buClr>
                <a:srgbClr val="C00000"/>
              </a:buClr>
            </a:pPr>
            <a:r>
              <a:rPr lang="en-US" sz="1400" dirty="0"/>
              <a:t>    </a:t>
            </a:r>
            <a:r>
              <a:rPr lang="sr-Latn-RS" sz="1400" dirty="0" smtClean="0"/>
              <a:t>of </a:t>
            </a:r>
            <a:r>
              <a:rPr lang="sr-Latn-RS" sz="1400" dirty="0" err="1" smtClean="0"/>
              <a:t>all</a:t>
            </a:r>
            <a:r>
              <a:rPr lang="sr-Latn-RS" sz="1400" dirty="0" smtClean="0"/>
              <a:t> </a:t>
            </a:r>
            <a:r>
              <a:rPr lang="sr-Latn-RS" sz="1400" dirty="0" err="1" smtClean="0"/>
              <a:t>wells</a:t>
            </a:r>
            <a:r>
              <a:rPr lang="sr-Latn-RS" sz="1400" dirty="0" smtClean="0"/>
              <a:t>                                                                                                                            ~</a:t>
            </a:r>
            <a:r>
              <a:rPr lang="sr-Latn-RS" sz="1400" dirty="0"/>
              <a:t>50 MW</a:t>
            </a:r>
          </a:p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</a:pPr>
            <a:endParaRPr lang="sr-Latn-RS" sz="1400" dirty="0" smtClean="0"/>
          </a:p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dirty="0" smtClean="0"/>
              <a:t>Utilization of all wells in power generation</a:t>
            </a:r>
          </a:p>
          <a:p>
            <a:pPr algn="just">
              <a:buClr>
                <a:srgbClr val="C00000"/>
              </a:buClr>
            </a:pPr>
            <a:r>
              <a:rPr lang="sr-Latn-RS" sz="1400" dirty="0" smtClean="0"/>
              <a:t>   </a:t>
            </a:r>
            <a:r>
              <a:rPr lang="en-US" sz="1400" dirty="0" smtClean="0"/>
              <a:t>potential </a:t>
            </a:r>
            <a:r>
              <a:rPr lang="en-US" sz="1400" dirty="0"/>
              <a:t>savings of fuel oil in a heating season: </a:t>
            </a:r>
            <a:r>
              <a:rPr lang="sr-Latn-RS" sz="1400" dirty="0"/>
              <a:t> </a:t>
            </a:r>
            <a:r>
              <a:rPr lang="sr-Latn-RS" sz="1400" dirty="0" smtClean="0"/>
              <a:t>                                                                 </a:t>
            </a:r>
            <a:r>
              <a:rPr lang="en-US" sz="1400" dirty="0" smtClean="0"/>
              <a:t>22</a:t>
            </a:r>
            <a:r>
              <a:rPr lang="en-US" sz="1400" dirty="0"/>
              <a:t>. 700 t</a:t>
            </a:r>
          </a:p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sr-Cyrl-RS" sz="1200" dirty="0" smtClean="0"/>
          </a:p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</a:pPr>
            <a:endParaRPr lang="ru-RU" sz="1200" dirty="0" smtClean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13780" y="4388917"/>
            <a:ext cx="843026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sr-Latn-RS" sz="1400" dirty="0" err="1" smtClean="0"/>
              <a:t>Spa</a:t>
            </a:r>
            <a:r>
              <a:rPr lang="sr-Latn-RS" sz="1400" dirty="0" smtClean="0"/>
              <a:t> </a:t>
            </a:r>
            <a:r>
              <a:rPr lang="sr-Latn-RS" sz="1400" dirty="0" err="1" smtClean="0"/>
              <a:t>and</a:t>
            </a:r>
            <a:r>
              <a:rPr lang="sr-Latn-RS" sz="1400" dirty="0" smtClean="0"/>
              <a:t> </a:t>
            </a:r>
            <a:r>
              <a:rPr lang="sr-Latn-RS" sz="1400" dirty="0" err="1" smtClean="0"/>
              <a:t>spa</a:t>
            </a:r>
            <a:r>
              <a:rPr lang="sr-Latn-RS" sz="1400" dirty="0" smtClean="0"/>
              <a:t> </a:t>
            </a:r>
            <a:r>
              <a:rPr lang="sr-Latn-RS" sz="1400" dirty="0" err="1" smtClean="0"/>
              <a:t>resorts</a:t>
            </a:r>
            <a:r>
              <a:rPr lang="sr-Latn-RS" sz="1400" dirty="0" smtClean="0"/>
              <a:t> </a:t>
            </a:r>
            <a:r>
              <a:rPr lang="en-US" sz="1400" dirty="0" smtClean="0"/>
              <a:t>(</a:t>
            </a:r>
            <a:r>
              <a:rPr lang="sr-Latn-RS" sz="1400" dirty="0" err="1" smtClean="0"/>
              <a:t>heating</a:t>
            </a:r>
            <a:r>
              <a:rPr lang="sr-Latn-RS" sz="1400" dirty="0" smtClean="0"/>
              <a:t> </a:t>
            </a:r>
            <a:r>
              <a:rPr lang="sr-Latn-RS" sz="1400" dirty="0" err="1" smtClean="0"/>
              <a:t>and</a:t>
            </a:r>
            <a:r>
              <a:rPr lang="sr-Latn-RS" sz="1400" dirty="0" smtClean="0"/>
              <a:t> b</a:t>
            </a:r>
            <a:r>
              <a:rPr lang="en-US" sz="1400" dirty="0" err="1" smtClean="0"/>
              <a:t>alneology</a:t>
            </a:r>
            <a:r>
              <a:rPr lang="en-US" sz="1400" dirty="0"/>
              <a:t>):	</a:t>
            </a:r>
            <a:r>
              <a:rPr lang="sr-Latn-RS" sz="1400" dirty="0" smtClean="0"/>
              <a:t>                                                    </a:t>
            </a:r>
            <a:r>
              <a:rPr lang="en-US" sz="1400" dirty="0" smtClean="0"/>
              <a:t>43</a:t>
            </a:r>
            <a:r>
              <a:rPr lang="sr-Latn-RS" sz="1400" dirty="0" smtClean="0"/>
              <a:t>.</a:t>
            </a:r>
            <a:r>
              <a:rPr lang="en-US" sz="1400" dirty="0" smtClean="0"/>
              <a:t>6%</a:t>
            </a:r>
            <a:endParaRPr lang="en-US" sz="1400" dirty="0"/>
          </a:p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</a:pPr>
            <a:endParaRPr lang="sr-Latn-RS" sz="1400" dirty="0" smtClean="0"/>
          </a:p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dirty="0" smtClean="0"/>
              <a:t>Facility heating:</a:t>
            </a:r>
            <a:r>
              <a:rPr lang="en-US" sz="1400" dirty="0"/>
              <a:t>				</a:t>
            </a:r>
            <a:r>
              <a:rPr lang="sr-Latn-RS" sz="1400" dirty="0" smtClean="0"/>
              <a:t>                                                    </a:t>
            </a:r>
            <a:r>
              <a:rPr lang="en-US" sz="1400" dirty="0" smtClean="0"/>
              <a:t>38</a:t>
            </a:r>
            <a:r>
              <a:rPr lang="sr-Latn-RS" sz="1400" dirty="0" smtClean="0"/>
              <a:t>.</a:t>
            </a:r>
            <a:r>
              <a:rPr lang="en-US" sz="1400" dirty="0" smtClean="0"/>
              <a:t>8%</a:t>
            </a:r>
            <a:endParaRPr lang="en-US" sz="1400" dirty="0"/>
          </a:p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</a:pPr>
            <a:endParaRPr lang="sr-Latn-RS" sz="1400" dirty="0" smtClean="0"/>
          </a:p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sr-Latn-RS" sz="1400" dirty="0" smtClean="0"/>
              <a:t>T</a:t>
            </a:r>
            <a:r>
              <a:rPr lang="en-US" sz="1400" dirty="0" err="1" smtClean="0"/>
              <a:t>echnological</a:t>
            </a:r>
            <a:r>
              <a:rPr lang="en-US" sz="1400" dirty="0" smtClean="0"/>
              <a:t> </a:t>
            </a:r>
            <a:r>
              <a:rPr lang="en-US" sz="1400" dirty="0"/>
              <a:t>needs of the </a:t>
            </a:r>
            <a:r>
              <a:rPr lang="en-US" sz="1400" dirty="0" smtClean="0"/>
              <a:t>industry:</a:t>
            </a:r>
            <a:r>
              <a:rPr lang="en-US" sz="1400" dirty="0"/>
              <a:t>		</a:t>
            </a:r>
            <a:r>
              <a:rPr lang="sr-Latn-RS" sz="1400" dirty="0" smtClean="0"/>
              <a:t>                                                     </a:t>
            </a:r>
            <a:r>
              <a:rPr lang="en-US" sz="1400" dirty="0" smtClean="0"/>
              <a:t>11</a:t>
            </a:r>
            <a:r>
              <a:rPr lang="sr-Latn-RS" sz="1400" dirty="0" smtClean="0"/>
              <a:t>.</a:t>
            </a:r>
            <a:r>
              <a:rPr lang="en-US" sz="1400" dirty="0" smtClean="0"/>
              <a:t>5%</a:t>
            </a:r>
            <a:endParaRPr lang="en-US" sz="1400" dirty="0"/>
          </a:p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</a:pPr>
            <a:endParaRPr lang="sr-Latn-RS" sz="1400" dirty="0" smtClean="0"/>
          </a:p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400" dirty="0"/>
              <a:t>Recreation (outdoor and indoor pools</a:t>
            </a:r>
            <a:r>
              <a:rPr lang="en-US" sz="1400" dirty="0" smtClean="0"/>
              <a:t>)</a:t>
            </a:r>
            <a:r>
              <a:rPr lang="sr-Latn-RS" sz="1400" dirty="0" smtClean="0"/>
              <a:t>:</a:t>
            </a:r>
            <a:r>
              <a:rPr lang="en-US" sz="1400" dirty="0"/>
              <a:t>	  </a:t>
            </a:r>
            <a:r>
              <a:rPr lang="sr-Latn-RS" sz="1400" dirty="0" smtClean="0"/>
              <a:t>                                                                       </a:t>
            </a:r>
            <a:r>
              <a:rPr lang="en-US" sz="1400" dirty="0" smtClean="0"/>
              <a:t>6</a:t>
            </a:r>
            <a:r>
              <a:rPr lang="sr-Latn-RS" sz="1400" dirty="0" smtClean="0"/>
              <a:t>.</a:t>
            </a:r>
            <a:r>
              <a:rPr lang="en-US" sz="1400" dirty="0" smtClean="0"/>
              <a:t>1</a:t>
            </a:r>
            <a:r>
              <a:rPr lang="en-US" sz="1400" dirty="0"/>
              <a:t>%</a:t>
            </a:r>
          </a:p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sr-Cyrl-RS" sz="1400" dirty="0" smtClean="0"/>
          </a:p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</a:pP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61521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3"/>
          <p:cNvSpPr>
            <a:spLocks noGrp="1"/>
          </p:cNvSpPr>
          <p:nvPr>
            <p:ph type="sldNum" sz="quarter" idx="17"/>
          </p:nvPr>
        </p:nvSpPr>
        <p:spPr bwMode="auto">
          <a:xfrm>
            <a:off x="21010" y="647759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sr-Latn-RS" dirty="0" smtClean="0">
                <a:solidFill>
                  <a:srgbClr val="898989"/>
                </a:solidFill>
              </a:rPr>
              <a:t>6</a:t>
            </a:r>
            <a:endParaRPr lang="en-US" dirty="0" smtClean="0">
              <a:solidFill>
                <a:srgbClr val="898989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3780" y="548680"/>
            <a:ext cx="6486053" cy="7200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defRPr/>
            </a:pPr>
            <a:r>
              <a:rPr lang="sr-Latn-RS" sz="2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GT </a:t>
            </a:r>
            <a:r>
              <a:rPr lang="sr-Latn-RS" sz="20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000" b="1" kern="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esource</a:t>
            </a:r>
            <a:r>
              <a:rPr lang="en-US" sz="2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b="1" kern="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Utilization</a:t>
            </a:r>
            <a:r>
              <a:rPr lang="sr-Latn-RS" sz="2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Dynamics </a:t>
            </a:r>
            <a:endParaRPr lang="en-US" sz="20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eft Arrow 5"/>
          <p:cNvSpPr/>
          <p:nvPr/>
        </p:nvSpPr>
        <p:spPr>
          <a:xfrm rot="10800000">
            <a:off x="313780" y="1556791"/>
            <a:ext cx="4387850" cy="3597275"/>
          </a:xfrm>
          <a:prstGeom prst="leftArrow">
            <a:avLst/>
          </a:prstGeom>
          <a:solidFill>
            <a:srgbClr val="BBE0E3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855737" y="789204"/>
            <a:ext cx="4143375" cy="5664131"/>
          </a:xfrm>
          <a:prstGeom prst="rightArrow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795716" y="2616765"/>
            <a:ext cx="350043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sr-Latn-CS" sz="15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sr-Latn-RS" sz="15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D</a:t>
            </a:r>
            <a:r>
              <a:rPr lang="en-US" sz="15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rilling</a:t>
            </a:r>
            <a:r>
              <a:rPr lang="en-US" sz="15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and equipping </a:t>
            </a:r>
            <a:r>
              <a:rPr lang="sr-Latn-RS" sz="15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of </a:t>
            </a:r>
            <a:r>
              <a:rPr lang="en-US" sz="15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wells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sr-Latn-RS" sz="15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P</a:t>
            </a:r>
            <a:r>
              <a:rPr lang="en-US" sz="15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roviding</a:t>
            </a:r>
            <a:r>
              <a:rPr lang="en-US" sz="15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the </a:t>
            </a:r>
            <a:r>
              <a:rPr lang="sr-Latn-RS" sz="15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required</a:t>
            </a:r>
            <a:r>
              <a:rPr lang="sr-Latn-RS" sz="15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15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documentation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sr-Latn-RS" sz="15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</a:t>
            </a:r>
            <a:r>
              <a:rPr lang="en-US" sz="15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oncluding</a:t>
            </a:r>
            <a:r>
              <a:rPr lang="en-US" sz="15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contracts with </a:t>
            </a:r>
            <a:r>
              <a:rPr lang="sr-Latn-RS" sz="15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clients</a:t>
            </a:r>
            <a:endParaRPr lang="en-US" sz="150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sr-Latn-RS" sz="15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</a:t>
            </a:r>
            <a:r>
              <a:rPr lang="en-US" sz="15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onstruction</a:t>
            </a:r>
            <a:r>
              <a:rPr lang="en-US" sz="15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of </a:t>
            </a:r>
            <a:r>
              <a:rPr lang="sr-Latn-RS" sz="15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surface</a:t>
            </a:r>
            <a:r>
              <a:rPr lang="sr-Latn-RS" sz="15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15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systems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sr-Latn-RS" sz="15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W</a:t>
            </a:r>
            <a:r>
              <a:rPr lang="en-US" sz="15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ell maintenance and </a:t>
            </a:r>
            <a:r>
              <a:rPr lang="en-US" sz="15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workover</a:t>
            </a:r>
            <a:endParaRPr lang="en-US" sz="15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4855737" y="2311579"/>
            <a:ext cx="3386087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5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Well Catalogue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sr-Latn-RS" sz="15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Location</a:t>
            </a:r>
            <a:endParaRPr lang="en-US" sz="150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sr-Latn-RS" sz="15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</a:t>
            </a:r>
            <a:r>
              <a:rPr lang="en-US" sz="15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onstruction</a:t>
            </a:r>
            <a:r>
              <a:rPr lang="en-US" sz="15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and design 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sr-Latn-RS" sz="15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</a:t>
            </a:r>
            <a:r>
              <a:rPr lang="en-US" sz="15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apacity</a:t>
            </a:r>
            <a:r>
              <a:rPr lang="en-US" sz="15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, temperature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sr-Latn-RS" sz="15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W</a:t>
            </a:r>
            <a:r>
              <a:rPr lang="en-US" sz="15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ater</a:t>
            </a:r>
            <a:r>
              <a:rPr lang="en-US" sz="15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analysis and potential use</a:t>
            </a:r>
            <a:endParaRPr lang="en-US" sz="15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2010154" y="5160699"/>
            <a:ext cx="457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sr-Latn-CS" sz="16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NIS </a:t>
            </a:r>
            <a:r>
              <a:rPr lang="sr-Latn-CS" sz="1600" b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j.s.c</a:t>
            </a:r>
            <a:r>
              <a:rPr lang="sr-Latn-CS" sz="16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. </a:t>
            </a:r>
            <a:r>
              <a:rPr lang="sr-Latn-CS" sz="1600" b="1" dirty="0" smtClean="0">
                <a:latin typeface="Calibri"/>
                <a:cs typeface="Times New Roman" pitchFamily="18" charset="0"/>
              </a:rPr>
              <a:t>is </a:t>
            </a:r>
            <a:r>
              <a:rPr lang="sr-Latn-CS" sz="1600" b="1" dirty="0" err="1" smtClean="0">
                <a:latin typeface="Calibri"/>
                <a:cs typeface="Times New Roman" pitchFamily="18" charset="0"/>
              </a:rPr>
              <a:t>affirmed</a:t>
            </a:r>
            <a:r>
              <a:rPr lang="sr-Latn-CS" sz="1600" b="1" dirty="0" smtClean="0">
                <a:latin typeface="Calibri"/>
                <a:cs typeface="Times New Roman" pitchFamily="18" charset="0"/>
              </a:rPr>
              <a:t> to </a:t>
            </a:r>
            <a:endParaRPr lang="sr-Latn-CS" sz="1600" dirty="0">
              <a:latin typeface="Calibri"/>
              <a:cs typeface="Times New Roman" pitchFamily="18" charset="0"/>
            </a:endParaRPr>
          </a:p>
          <a:p>
            <a:pPr algn="just" eaLnBrk="1" hangingPunct="1"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sr-Latn-RS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D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rill, equip and explore</a:t>
            </a:r>
            <a:r>
              <a:rPr lang="sr-Latn-RS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the 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wells 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sr-Latn-RS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D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esign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and draft the required documents 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sr-Latn-RS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onstruct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facilities based on </a:t>
            </a:r>
            <a:r>
              <a:rPr lang="sr-Latn-RS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a 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“</a:t>
            </a:r>
            <a:r>
              <a:rPr lang="sr-Latn-RS" sz="16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turn</a:t>
            </a:r>
            <a:r>
              <a:rPr lang="sr-Latn-RS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sr-Latn-RS" sz="16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key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”</a:t>
            </a:r>
            <a:r>
              <a:rPr lang="sr-Latn-RS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system 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sr-Latn-RS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M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aintain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the wells and systems</a:t>
            </a:r>
            <a:endParaRPr lang="en-US" sz="16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5010994" y="3776009"/>
            <a:ext cx="3386087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defTabSz="711200" eaLnBrk="1" hangingPunct="1">
              <a:lnSpc>
                <a:spcPct val="90000"/>
              </a:lnSpc>
              <a:defRPr/>
            </a:pPr>
            <a:r>
              <a:rPr lang="en-US" sz="15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Utilization strategy  </a:t>
            </a:r>
          </a:p>
          <a:p>
            <a:pPr marL="285750" lvl="0" indent="-285750" defTabSz="7112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sr-Latn-RS" sz="15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Criteria</a:t>
            </a:r>
            <a:r>
              <a:rPr lang="sr-Latn-RS" sz="15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sr-Latn-RS" sz="15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and</a:t>
            </a:r>
            <a:r>
              <a:rPr lang="sr-Latn-RS" sz="15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sr-Latn-RS" sz="15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value</a:t>
            </a:r>
            <a:r>
              <a:rPr lang="sr-Latn-RS" sz="15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sr-Latn-RS" sz="15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assessment</a:t>
            </a:r>
            <a:r>
              <a:rPr lang="sr-Latn-RS" sz="15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sr-Latn-CS" sz="15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of </a:t>
            </a:r>
            <a:r>
              <a:rPr lang="sr-Latn-CS" sz="15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wells</a:t>
            </a:r>
            <a:r>
              <a:rPr lang="sr-Latn-CS" sz="15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15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and systems </a:t>
            </a:r>
          </a:p>
          <a:p>
            <a:pPr marL="285750" lvl="0" indent="-285750" defTabSz="7112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5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Analysis of the </a:t>
            </a:r>
            <a:r>
              <a:rPr lang="sr-Latn-CS" sz="15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new</a:t>
            </a:r>
            <a:r>
              <a:rPr lang="sr-Latn-CS" sz="15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GTE </a:t>
            </a:r>
            <a:r>
              <a:rPr lang="sr-Latn-CS" sz="15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utilization</a:t>
            </a:r>
            <a:r>
              <a:rPr lang="sr-Latn-CS" sz="15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sr-Latn-CS" sz="15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options</a:t>
            </a:r>
            <a:r>
              <a:rPr lang="sr-Latn-CS" sz="15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endParaRPr lang="x-none" sz="150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eaLnBrk="1" hangingPunct="1"/>
            <a:endParaRPr lang="sr-Latn-CS" sz="15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1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3"/>
          <p:cNvSpPr>
            <a:spLocks noGrp="1"/>
          </p:cNvSpPr>
          <p:nvPr>
            <p:ph type="sldNum" sz="quarter" idx="17"/>
          </p:nvPr>
        </p:nvSpPr>
        <p:spPr bwMode="auto">
          <a:xfrm>
            <a:off x="21010" y="647759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sr-Latn-RS" dirty="0">
                <a:solidFill>
                  <a:srgbClr val="898989"/>
                </a:solidFill>
              </a:rPr>
              <a:t>8</a:t>
            </a:r>
            <a:endParaRPr lang="en-US" dirty="0" smtClean="0">
              <a:solidFill>
                <a:srgbClr val="898989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3780" y="548680"/>
            <a:ext cx="6486053" cy="7200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defRPr/>
            </a:pPr>
            <a:r>
              <a:rPr lang="sr-Latn-RS" sz="2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HYDROGEOTHERMAL RESOURCES IN VOJVODINA</a:t>
            </a:r>
            <a:r>
              <a:rPr lang="sr-Latn-RS" sz="20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Latn-RS" sz="20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Current Status Overview </a:t>
            </a:r>
            <a:endParaRPr lang="en-US" sz="20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7742" y="2850795"/>
            <a:ext cx="2310041" cy="23063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 total 75 </a:t>
            </a:r>
            <a:r>
              <a:rPr kumimoji="0" lang="en-US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hydrothermal wells were drilled</a:t>
            </a:r>
            <a:endParaRPr kumimoji="0" lang="en-US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540298" y="1340769"/>
            <a:ext cx="4748213" cy="648072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12 </a:t>
            </a:r>
            <a:r>
              <a:rPr kumimoji="0" lang="en-US" sz="12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producing</a:t>
            </a:r>
            <a:endParaRPr kumimoji="0" lang="en-US" sz="12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598264" y="2058434"/>
            <a:ext cx="4790160" cy="792361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marR="0" lvl="0" indent="-2286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13"/>
              <a:tabLst/>
              <a:defRPr/>
            </a:pPr>
            <a:r>
              <a:rPr lang="en-US" sz="1100" b="1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</a:t>
            </a:r>
            <a:r>
              <a:rPr kumimoji="0" lang="en-US" sz="11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</a:t>
            </a: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constructed system</a:t>
            </a:r>
            <a:r>
              <a:rPr kumimoji="0" lang="sr-Latn-RS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</a:t>
            </a: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which are not </a:t>
            </a:r>
            <a:r>
              <a:rPr kumimoji="0" lang="sr-Latn-RS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producing</a:t>
            </a:r>
            <a:endParaRPr kumimoji="0" lang="en-US" sz="1100" b="1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1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(2 technically defective)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575050" y="2997200"/>
            <a:ext cx="4752975" cy="719832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25 </a:t>
            </a:r>
            <a:r>
              <a:rPr kumimoji="0" lang="sr-Latn-C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can</a:t>
            </a:r>
            <a:r>
              <a:rPr kumimoji="0" lang="sr-Latn-C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be </a:t>
            </a:r>
            <a:r>
              <a:rPr kumimoji="0" lang="sr-Latn-C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used</a:t>
            </a:r>
            <a:endParaRPr kumimoji="0" lang="sr-Latn-C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575050" y="3860801"/>
            <a:ext cx="4748213" cy="72032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sr-Latn-C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14 </a:t>
            </a:r>
            <a:r>
              <a:rPr lang="en-US" sz="12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technically defective or </a:t>
            </a:r>
            <a:r>
              <a:rPr lang="en-US" sz="12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showing</a:t>
            </a:r>
            <a:r>
              <a:rPr lang="sr-Latn-RS" sz="12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poor </a:t>
            </a:r>
            <a:r>
              <a:rPr lang="en-US" sz="12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</a:t>
            </a:r>
            <a:endParaRPr kumimoji="0" lang="sr-Latn-C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463973" y="4749800"/>
            <a:ext cx="4757738" cy="551408"/>
          </a:xfrm>
          <a:prstGeom prst="rightArrow">
            <a:avLst>
              <a:gd name="adj1" fmla="val 65824"/>
              <a:gd name="adj2" fmla="val 62673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11</a:t>
            </a:r>
            <a:r>
              <a:rPr kumimoji="0" lang="sr-Latn-RS" sz="12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sr-Latn-RS" sz="12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killed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57092" y="5429249"/>
            <a:ext cx="571500" cy="14287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598264" y="5661248"/>
            <a:ext cx="4757738" cy="714375"/>
          </a:xfrm>
          <a:prstGeom prst="rightArrow">
            <a:avLst>
              <a:gd name="adj1" fmla="val 65824"/>
              <a:gd name="adj2" fmla="val 62673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sr-Latn-C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7 </a:t>
            </a:r>
            <a:r>
              <a:rPr lang="sr-Latn-CS" sz="12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negative for CH </a:t>
            </a:r>
            <a:r>
              <a:rPr lang="en-US" sz="12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where hydrothermal testing was conducted and which can be used</a:t>
            </a:r>
            <a:endParaRPr kumimoji="0" lang="en-US" sz="12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15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3"/>
          <p:cNvSpPr>
            <a:spLocks noGrp="1"/>
          </p:cNvSpPr>
          <p:nvPr>
            <p:ph type="sldNum" sz="quarter" idx="17"/>
          </p:nvPr>
        </p:nvSpPr>
        <p:spPr bwMode="auto">
          <a:xfrm>
            <a:off x="21010" y="647759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sr-Latn-RS" dirty="0" smtClean="0">
                <a:solidFill>
                  <a:srgbClr val="898989"/>
                </a:solidFill>
              </a:rPr>
              <a:t>10</a:t>
            </a:r>
            <a:endParaRPr lang="en-US" dirty="0" smtClean="0">
              <a:solidFill>
                <a:srgbClr val="898989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3780" y="692696"/>
            <a:ext cx="6486053" cy="43204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defRPr/>
            </a:pPr>
            <a:r>
              <a:rPr lang="sr-Latn-RS" sz="2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For the </a:t>
            </a:r>
            <a:r>
              <a:rPr lang="sr-Latn-RS" sz="2000" b="1" kern="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Investor’s</a:t>
            </a:r>
            <a:r>
              <a:rPr lang="sr-Latn-RS" sz="2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b="1" kern="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needs</a:t>
            </a:r>
            <a:r>
              <a:rPr lang="sr-Latn-RS" sz="2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2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sr-Latn-RS" sz="2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sr-Latn-RS" sz="2000" b="1" kern="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j.s.c</a:t>
            </a:r>
            <a:r>
              <a:rPr lang="sr-Latn-RS" sz="2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sr-Latn-RS" sz="2000" b="1" kern="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can</a:t>
            </a:r>
            <a:r>
              <a:rPr lang="sr-Latn-RS" sz="2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b="1" kern="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prepare</a:t>
            </a:r>
            <a:r>
              <a:rPr lang="sr-Latn-RS" sz="2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it-IT" sz="2000" b="1" kern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3338509"/>
              </p:ext>
            </p:extLst>
          </p:nvPr>
        </p:nvGraphicFramePr>
        <p:xfrm>
          <a:off x="179512" y="1600203"/>
          <a:ext cx="8856984" cy="4709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015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48722" y="296337"/>
            <a:ext cx="6023478" cy="571496"/>
          </a:xfrm>
        </p:spPr>
        <p:txBody>
          <a:bodyPr>
            <a:normAutofit/>
          </a:bodyPr>
          <a:lstStyle/>
          <a:p>
            <a:r>
              <a:rPr lang="en-US" dirty="0" smtClean="0"/>
              <a:t>Wells with the Highest Geothermal Potential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A690847-9D6A-44CA-B9F1-D71E61E70BB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748163"/>
              </p:ext>
            </p:extLst>
          </p:nvPr>
        </p:nvGraphicFramePr>
        <p:xfrm>
          <a:off x="395536" y="1556792"/>
          <a:ext cx="7776864" cy="4683715"/>
        </p:xfrm>
        <a:graphic>
          <a:graphicData uri="http://schemas.openxmlformats.org/drawingml/2006/table">
            <a:tbl>
              <a:tblPr/>
              <a:tblGrid>
                <a:gridCol w="360040"/>
                <a:gridCol w="1512168"/>
                <a:gridCol w="1656184"/>
                <a:gridCol w="1152128"/>
                <a:gridCol w="1008112"/>
                <a:gridCol w="2088232"/>
              </a:tblGrid>
              <a:tr h="321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noProof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Geothermal wells </a:t>
                      </a:r>
                      <a:endParaRPr lang="en-US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noProof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Location</a:t>
                      </a:r>
                      <a:endParaRPr lang="en-US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800" b="1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Flow</a:t>
                      </a:r>
                      <a:r>
                        <a:rPr lang="sr-Latn-RS" sz="8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rate</a:t>
                      </a:r>
                      <a:r>
                        <a:rPr lang="en-US" sz="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US" sz="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(l/s)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Temperatur</a:t>
                      </a:r>
                      <a:r>
                        <a:rPr lang="sr-Latn-RS" sz="8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(C)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Status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</a:tr>
              <a:tr h="281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Vbc</a:t>
                      </a:r>
                      <a:r>
                        <a:rPr lang="en-US" sz="1200" b="1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- 1/H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Vrbica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Does</a:t>
                      </a:r>
                      <a:r>
                        <a:rPr lang="en-US" sz="1200" baseline="0" noProof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not produce. Killed.</a:t>
                      </a:r>
                      <a:endParaRPr lang="en-US" sz="1200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Cr - 5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Srpska</a:t>
                      </a: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Crnja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75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Does not produce. Mothballed.</a:t>
                      </a:r>
                      <a:endParaRPr lang="en-US" sz="1200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Kps-1/H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Kupusina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72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Does not produce. Mothballed.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Bm - 1/H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Bački</a:t>
                      </a: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Monoštor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72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Does not produce. Mothballed.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Nk - 1/H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Novi Kneževac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Does not produce. Mothballed.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Kž - 3/H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Kanjiža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18</a:t>
                      </a:r>
                      <a:r>
                        <a:rPr lang="sr-Latn-RS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70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Producing</a:t>
                      </a:r>
                      <a:endParaRPr lang="en-US" sz="1200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Kž - 2/H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Kanjiža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Producing</a:t>
                      </a:r>
                      <a:endParaRPr lang="en-US" sz="1200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Bč – 1/H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Bečej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Producing</a:t>
                      </a:r>
                      <a:endParaRPr lang="en-US" sz="1200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Sr - 1/H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Srbobran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Does not produce. Temporary production possible.</a:t>
                      </a:r>
                      <a:endParaRPr lang="en-US" sz="1200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Dp – 1/H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Bačko</a:t>
                      </a: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Dobro</a:t>
                      </a: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polje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Does not produce. Mothballed.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Inđ – 1/H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Inđija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Does not produce. Mothballed.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Vrb – 1/H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Vrbas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Does not produce. Mothballed.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13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Pb – 1/H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Prigrevica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Producing</a:t>
                      </a:r>
                      <a:endParaRPr lang="en-US" sz="1200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Kp – 1/H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Kupinovo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40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Does not produce. Mothballed.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Kp – 1/H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Kupinovo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51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Does not produce. Mothballed.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179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3"/>
          <p:cNvSpPr>
            <a:spLocks noGrp="1"/>
          </p:cNvSpPr>
          <p:nvPr>
            <p:ph type="sldNum" sz="quarter" idx="17"/>
          </p:nvPr>
        </p:nvSpPr>
        <p:spPr bwMode="auto">
          <a:xfrm>
            <a:off x="21010" y="647759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sr-Latn-RS" dirty="0">
                <a:solidFill>
                  <a:srgbClr val="898989"/>
                </a:solidFill>
              </a:rPr>
              <a:t>2</a:t>
            </a:r>
            <a:endParaRPr lang="en-US" dirty="0" smtClean="0">
              <a:solidFill>
                <a:srgbClr val="898989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8195" y="332656"/>
            <a:ext cx="5976664" cy="10081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90000"/>
              </a:lnSpc>
              <a:defRPr/>
            </a:pPr>
            <a:r>
              <a:rPr lang="en-US" sz="2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Options for Wells which are Out of Production</a:t>
            </a:r>
            <a:endParaRPr lang="en-US" sz="20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996" name="Text Box 5"/>
          <p:cNvSpPr txBox="1">
            <a:spLocks noChangeArrowheads="1"/>
          </p:cNvSpPr>
          <p:nvPr/>
        </p:nvSpPr>
        <p:spPr bwMode="auto">
          <a:xfrm>
            <a:off x="318193" y="1772816"/>
            <a:ext cx="8430269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</a:pPr>
            <a:endParaRPr lang="sr-Latn-RS" sz="1400" dirty="0" smtClean="0"/>
          </a:p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</a:pPr>
            <a:endParaRPr lang="sr-Latn-RS" sz="1400" dirty="0"/>
          </a:p>
          <a:p>
            <a:pPr algn="just">
              <a:buClr>
                <a:srgbClr val="C00000"/>
              </a:buClr>
            </a:pPr>
            <a:r>
              <a:rPr lang="sr-Latn-RS" sz="1400" dirty="0" smtClean="0"/>
              <a:t>                                                                   </a:t>
            </a:r>
            <a:r>
              <a:rPr lang="en-US" sz="1400" dirty="0" smtClean="0"/>
              <a:t> </a:t>
            </a:r>
            <a:endParaRPr lang="en-US" sz="1400" dirty="0"/>
          </a:p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</a:pPr>
            <a:endParaRPr lang="sr-Latn-RS" sz="1400" dirty="0" smtClean="0"/>
          </a:p>
          <a:p>
            <a:pPr algn="just">
              <a:buClr>
                <a:srgbClr val="C00000"/>
              </a:buClr>
            </a:pPr>
            <a:r>
              <a:rPr lang="en-US" sz="1400" dirty="0" smtClean="0"/>
              <a:t>          </a:t>
            </a:r>
            <a:r>
              <a:rPr lang="sr-Latn-RS" sz="1400" dirty="0" smtClean="0"/>
              <a:t>                                                           </a:t>
            </a:r>
            <a:r>
              <a:rPr lang="en-US" sz="1400" dirty="0" smtClean="0"/>
              <a:t> </a:t>
            </a:r>
            <a:endParaRPr lang="sr-Latn-RS" sz="1400" dirty="0" smtClean="0"/>
          </a:p>
          <a:p>
            <a:pPr algn="just">
              <a:buClr>
                <a:srgbClr val="C00000"/>
              </a:buClr>
            </a:pPr>
            <a:endParaRPr lang="sr-Latn-RS" sz="1400" dirty="0" smtClean="0"/>
          </a:p>
          <a:p>
            <a:pPr algn="just">
              <a:buClr>
                <a:srgbClr val="C00000"/>
              </a:buClr>
            </a:pPr>
            <a:r>
              <a:rPr lang="sr-Latn-RS" sz="1400" dirty="0" smtClean="0"/>
              <a:t>  </a:t>
            </a:r>
            <a:endParaRPr lang="en-US" sz="1400" dirty="0"/>
          </a:p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sr-Cyrl-RS" sz="1200" dirty="0" smtClean="0"/>
          </a:p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</a:pPr>
            <a:endParaRPr lang="ru-RU" sz="1200" dirty="0" smtClean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13780" y="4388917"/>
            <a:ext cx="84302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defRPr/>
            </a:pPr>
            <a:endParaRPr lang="sr-Cyrl-RS" sz="1400" dirty="0" smtClean="0"/>
          </a:p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</a:pPr>
            <a:endParaRPr lang="ru-RU" sz="14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893177"/>
              </p:ext>
            </p:extLst>
          </p:nvPr>
        </p:nvGraphicFramePr>
        <p:xfrm>
          <a:off x="467544" y="2060846"/>
          <a:ext cx="7992888" cy="2856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664296"/>
                <a:gridCol w="2664296"/>
              </a:tblGrid>
              <a:tr h="6474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          NIS</a:t>
                      </a:r>
                      <a:r>
                        <a:rPr lang="sr-Latn-RS" noProof="0" dirty="0" smtClean="0"/>
                        <a:t>’</a:t>
                      </a:r>
                      <a:r>
                        <a:rPr lang="en-US" noProof="0" dirty="0" smtClean="0"/>
                        <a:t> obligations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      Client’s obligations</a:t>
                      </a:r>
                      <a:endParaRPr lang="en-US" noProof="0" dirty="0"/>
                    </a:p>
                  </a:txBody>
                  <a:tcPr/>
                </a:tc>
              </a:tr>
              <a:tr h="647420">
                <a:tc>
                  <a:txBody>
                    <a:bodyPr/>
                    <a:lstStyle/>
                    <a:p>
                      <a:r>
                        <a:rPr lang="sr-Latn-RS" noProof="0" dirty="0" smtClean="0"/>
                        <a:t>The c</a:t>
                      </a:r>
                      <a:r>
                        <a:rPr lang="en-US" noProof="0" dirty="0" err="1" smtClean="0"/>
                        <a:t>lient</a:t>
                      </a:r>
                      <a:r>
                        <a:rPr lang="en-US" noProof="0" dirty="0" smtClean="0"/>
                        <a:t> wants hot water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Prepare the well for production 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 smtClean="0"/>
                        <a:t>Provide</a:t>
                      </a:r>
                      <a:r>
                        <a:rPr lang="sr-Latn-RS" baseline="0" dirty="0" smtClean="0"/>
                        <a:t> </a:t>
                      </a:r>
                      <a:r>
                        <a:rPr lang="en-US" baseline="0" noProof="0" dirty="0" smtClean="0"/>
                        <a:t>water receipt</a:t>
                      </a:r>
                      <a:endParaRPr lang="en-US" noProof="0" dirty="0" smtClean="0"/>
                    </a:p>
                    <a:p>
                      <a:r>
                        <a:rPr lang="en-US" baseline="0" noProof="0" dirty="0" smtClean="0"/>
                        <a:t>infrastructure</a:t>
                      </a:r>
                      <a:endParaRPr lang="en-US" noProof="0" dirty="0" smtClean="0"/>
                    </a:p>
                  </a:txBody>
                  <a:tcPr/>
                </a:tc>
              </a:tr>
              <a:tr h="64742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Joint venture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Contractual relationship with the Client 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Contractual relationship with </a:t>
                      </a:r>
                      <a:r>
                        <a:rPr lang="sr-Latn-RS" dirty="0" smtClean="0"/>
                        <a:t>NIS</a:t>
                      </a:r>
                      <a:endParaRPr lang="en-US" dirty="0" smtClean="0"/>
                    </a:p>
                  </a:txBody>
                  <a:tcPr/>
                </a:tc>
              </a:tr>
              <a:tr h="647420">
                <a:tc>
                  <a:txBody>
                    <a:bodyPr/>
                    <a:lstStyle/>
                    <a:p>
                      <a:r>
                        <a:rPr lang="sr-Latn-RS" dirty="0" err="1" smtClean="0"/>
                        <a:t>Well</a:t>
                      </a:r>
                      <a:r>
                        <a:rPr lang="sr-Latn-RS" dirty="0" smtClean="0"/>
                        <a:t> sale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Assess</a:t>
                      </a:r>
                      <a:r>
                        <a:rPr lang="sr-Latn-RS" baseline="0" noProof="0" dirty="0" smtClean="0"/>
                        <a:t> </a:t>
                      </a:r>
                      <a:r>
                        <a:rPr lang="en-US" noProof="0" dirty="0" smtClean="0"/>
                        <a:t>the well value</a:t>
                      </a:r>
                    </a:p>
                    <a:p>
                      <a:r>
                        <a:rPr lang="en-US" dirty="0" smtClean="0"/>
                        <a:t>Prepare the well for production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noProof="0" dirty="0" err="1" smtClean="0"/>
                        <a:t>Well</a:t>
                      </a:r>
                      <a:r>
                        <a:rPr lang="sr-Latn-RS" noProof="0" dirty="0" smtClean="0"/>
                        <a:t> </a:t>
                      </a:r>
                      <a:r>
                        <a:rPr lang="sr-Latn-RS" noProof="0" dirty="0" err="1" smtClean="0"/>
                        <a:t>buyout</a:t>
                      </a:r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24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kern="1200" cap="none" spc="0" normalizeH="0" baseline="0" noProof="0" smtClean="0">
            <a:ln>
              <a:noFill/>
            </a:ln>
            <a:solidFill>
              <a:schemeClr val="tx1">
                <a:tint val="75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13172</TotalTime>
  <Words>707</Words>
  <Application>Microsoft Office PowerPoint</Application>
  <PresentationFormat>On-screen Show (4:3)</PresentationFormat>
  <Paragraphs>219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5_Default Design</vt:lpstr>
      <vt:lpstr>1_Office Theme</vt:lpstr>
      <vt:lpstr>1_Default Design</vt:lpstr>
      <vt:lpstr>2_Default Design</vt:lpstr>
      <vt:lpstr>6_Default Design</vt:lpstr>
      <vt:lpstr>7_Default Design</vt:lpstr>
      <vt:lpstr>8_Default Design</vt:lpstr>
      <vt:lpstr>Geothermal Resources of Vojvodina and Application of Geothermal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velibor.djuric</dc:creator>
  <cp:lastModifiedBy>Tijana Djordjevic</cp:lastModifiedBy>
  <cp:revision>1345</cp:revision>
  <cp:lastPrinted>2015-04-08T08:37:09Z</cp:lastPrinted>
  <dcterms:created xsi:type="dcterms:W3CDTF">2011-03-10T10:32:22Z</dcterms:created>
  <dcterms:modified xsi:type="dcterms:W3CDTF">2015-05-06T09:20:35Z</dcterms:modified>
</cp:coreProperties>
</file>